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ppt/_rels/presentation.xml.rels" ContentType="application/vnd.openxmlformats-package.relationships+xml"/>
  <Override PartName="/ppt/slides/_rels/slide6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3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20.xml.rels" ContentType="application/vnd.openxmlformats-package.relationships+xml"/>
  <Override PartName="/ppt/slides/_rels/slide14.xml.rels" ContentType="application/vnd.openxmlformats-package.relationships+xml"/>
  <Override PartName="/ppt/slides/_rels/slide21.xml.rels" ContentType="application/vnd.openxmlformats-package.relationships+xml"/>
  <Override PartName="/ppt/slides/_rels/slide15.xml.rels" ContentType="application/vnd.openxmlformats-package.relationships+xml"/>
  <Override PartName="/ppt/slides/_rels/slide22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23.xml.rels" ContentType="application/vnd.openxmlformats-package.relationships+xml"/>
  <Override PartName="/ppt/slides/_rels/slide16.xml.rels" ContentType="application/vnd.openxmlformats-package.relationships+xml"/>
  <Override PartName="/ppt/slides/_rels/slide24.xml.rels" ContentType="application/vnd.openxmlformats-package.relationships+xml"/>
  <Override PartName="/ppt/slides/_rels/slide17.xml.rels" ContentType="application/vnd.openxmlformats-package.relationships+xml"/>
  <Override PartName="/ppt/slides/_rels/slide26.xml.rels" ContentType="application/vnd.openxmlformats-package.relationships+xml"/>
  <Override PartName="/ppt/slides/_rels/slide19.xml.rels" ContentType="application/vnd.openxmlformats-package.relationships+xml"/>
  <Override PartName="/ppt/slides/_rels/slide25.xml.rels" ContentType="application/vnd.openxmlformats-package.relationships+xml"/>
  <Override PartName="/ppt/slides/_rels/slide18.xml.rels" ContentType="application/vnd.openxmlformats-package.relationships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14.xml" ContentType="application/vnd.openxmlformats-officedocument.presentationml.slide+xml"/>
  <Override PartName="/ppt/slides/slide21.xml" ContentType="application/vnd.openxmlformats-officedocument.presentationml.slide+xml"/>
  <Override PartName="/ppt/slides/slide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17.xml" ContentType="application/vnd.openxmlformats-officedocument.presentationml.slide+xml"/>
  <Override PartName="/ppt/slides/slide4.xml" ContentType="application/vnd.openxmlformats-officedocument.presentationml.slide+xml"/>
  <Override PartName="/ppt/slides/slide26.xml" ContentType="application/vnd.openxmlformats-officedocument.presentationml.slide+xml"/>
  <Override PartName="/ppt/slides/slide19.xml" ContentType="application/vnd.openxmlformats-officedocument.presentationml.slide+xml"/>
  <Override PartName="/ppt/slides/slide6.xml" ContentType="application/vnd.openxmlformats-officedocument.presentationml.slide+xml"/>
  <Override PartName="/ppt/slides/slide25.xml" ContentType="application/vnd.openxmlformats-officedocument.presentationml.slide+xml"/>
  <Override PartName="/ppt/slides/slide18.xml" ContentType="application/vnd.openxmlformats-officedocument.presentationml.slide+xml"/>
  <Override PartName="/ppt/slides/slide5.xml" ContentType="application/vnd.openxmlformats-officedocument.presentationml.slide+xml"/>
  <Override PartName="/ppt/slides/slide20.xml" ContentType="application/vnd.openxmlformats-officedocument.presentationml.slide+xml"/>
  <Override PartName="/ppt/theme/theme6.xml" ContentType="application/vnd.openxmlformats-officedocument.theme+xml"/>
  <Override PartName="/ppt/theme/theme14.xml" ContentType="application/vnd.openxmlformats-officedocument.theme+xml"/>
  <Override PartName="/ppt/theme/theme5.xml" ContentType="application/vnd.openxmlformats-officedocument.theme+xml"/>
  <Override PartName="/ppt/theme/theme13.xml" ContentType="application/vnd.openxmlformats-officedocument.theme+xml"/>
  <Override PartName="/ppt/theme/theme4.xml" ContentType="application/vnd.openxmlformats-officedocument.theme+xml"/>
  <Override PartName="/ppt/theme/theme12.xml" ContentType="application/vnd.openxmlformats-officedocument.theme+xml"/>
  <Override PartName="/ppt/theme/theme3.xml" ContentType="application/vnd.openxmlformats-officedocument.theme+xml"/>
  <Override PartName="/ppt/theme/theme11.xml" ContentType="application/vnd.openxmlformats-officedocument.theme+xml"/>
  <Override PartName="/ppt/theme/theme8.xml" ContentType="application/vnd.openxmlformats-officedocument.theme+xml"/>
  <Override PartName="/ppt/theme/theme1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2.xml" ContentType="application/vnd.openxmlformats-officedocument.theme+xml"/>
  <Override PartName="/ppt/theme/theme7.xml" ContentType="application/vnd.openxmlformats-officedocument.theme+xml"/>
  <Override PartName="/ppt/notesSlides/_rels/notesSlide1.xml.rels" ContentType="application/vnd.openxmlformats-package.relationships+xml"/>
  <Override PartName="/ppt/notesSlides/notesSlide1.xml" ContentType="application/vnd.openxmlformats-officedocument.presentationml.notesSlide+xml"/>
  <Override PartName="/ppt/slideMasters/_rels/slideMaster7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12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13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1.xml.rels" ContentType="application/vnd.openxmlformats-package.relationships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presProps.xml" ContentType="application/vnd.openxmlformats-officedocument.presentationml.presProps+xml"/>
  <Override PartName="/ppt/media/image36.png" ContentType="image/png"/>
  <Override PartName="/ppt/media/image11.png" ContentType="image/png"/>
  <Override PartName="/ppt/media/image35.png" ContentType="image/png"/>
  <Override PartName="/ppt/media/image10.png" ContentType="image/png"/>
  <Override PartName="/ppt/media/image34.png" ContentType="image/png"/>
  <Override PartName="/ppt/media/image59.png" ContentType="image/png"/>
  <Override PartName="/ppt/media/image33.png" ContentType="image/png"/>
  <Override PartName="/ppt/media/image58.png" ContentType="image/png"/>
  <Override PartName="/ppt/media/image32.png" ContentType="image/png"/>
  <Override PartName="/ppt/media/image57.png" ContentType="image/png"/>
  <Override PartName="/ppt/media/image31.png" ContentType="image/png"/>
  <Override PartName="/ppt/media/image56.png" ContentType="image/png"/>
  <Override PartName="/ppt/media/image30.png" ContentType="image/png"/>
  <Override PartName="/ppt/media/image55.png" ContentType="image/png"/>
  <Override PartName="/ppt/media/image29.png" ContentType="image/png"/>
  <Override PartName="/ppt/media/image28.png" ContentType="image/png"/>
  <Override PartName="/ppt/media/image27.png" ContentType="image/png"/>
  <Override PartName="/ppt/media/image26.png" ContentType="image/png"/>
  <Override PartName="/ppt/media/image25.png" ContentType="image/png"/>
  <Override PartName="/ppt/media/image24.png" ContentType="image/png"/>
  <Override PartName="/ppt/media/image49.png" ContentType="image/png"/>
  <Override PartName="/ppt/media/image23.png" ContentType="image/png"/>
  <Override PartName="/ppt/media/image48.png" ContentType="image/png"/>
  <Override PartName="/ppt/media/image22.png" ContentType="image/png"/>
  <Override PartName="/ppt/media/image47.png" ContentType="image/png"/>
  <Override PartName="/ppt/media/image9.png" ContentType="image/png"/>
  <Override PartName="/ppt/media/image15.png" ContentType="image/png"/>
  <Override PartName="/ppt/media/image41.png" ContentType="image/png"/>
  <Override PartName="/ppt/media/image42.png" ContentType="image/png"/>
  <Override PartName="/ppt/media/image43.png" ContentType="image/png"/>
  <Override PartName="/ppt/media/image54.png" ContentType="image/png"/>
  <Override PartName="/ppt/media/image16.png" ContentType="image/png"/>
  <Override PartName="/ppt/media/image44.png" ContentType="image/png"/>
  <Override PartName="/ppt/media/image51.png" ContentType="image/png"/>
  <Override PartName="/ppt/media/image53.png" ContentType="image/png"/>
  <Override PartName="/ppt/media/image52.png" ContentType="image/png"/>
  <Override PartName="/ppt/media/image39.png" ContentType="image/png"/>
  <Override PartName="/ppt/media/image14.png" ContentType="image/png"/>
  <Override PartName="/ppt/media/image8.png" ContentType="image/png"/>
  <Override PartName="/ppt/media/image38.png" ContentType="image/png"/>
  <Override PartName="/ppt/media/image13.png" ContentType="image/png"/>
  <Override PartName="/ppt/media/image7.png" ContentType="image/png"/>
  <Override PartName="/ppt/media/image2.jpeg" ContentType="image/jpeg"/>
  <Override PartName="/ppt/media/image3.png" ContentType="image/png"/>
  <Override PartName="/ppt/media/image1.png" ContentType="image/png"/>
  <Override PartName="/ppt/media/image4.png" ContentType="image/png"/>
  <Override PartName="/ppt/media/image5.png" ContentType="image/png"/>
  <Override PartName="/ppt/media/image37.png" ContentType="image/png"/>
  <Override PartName="/ppt/media/image12.png" ContentType="image/png"/>
  <Override PartName="/ppt/media/image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45.png" ContentType="image/png"/>
  <Override PartName="/ppt/media/image20.png" ContentType="image/png"/>
  <Override PartName="/ppt/media/image21.png" ContentType="image/png"/>
  <Override PartName="/ppt/media/image46.png" ContentType="image/png"/>
  <Override PartName="/ppt/media/image40.png" ContentType="image/png"/>
  <Override PartName="/ppt/media/image60.jpeg" ContentType="image/jpeg"/>
  <Override PartName="/ppt/media/image62.jpeg" ContentType="image/jpeg"/>
  <Override PartName="/ppt/media/image50.png" ContentType="image/png"/>
  <Override PartName="/ppt/media/image61.jpeg" ContentType="image/jpeg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3.xml.rels" ContentType="application/vnd.openxmlformats-package.relationships+xml"/>
  <Override PartName="/ppt/slideLayouts/slideLayout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  <p:sldMasterId id="2147483658" r:id="rId7"/>
    <p:sldMasterId id="2147483660" r:id="rId8"/>
    <p:sldMasterId id="2147483662" r:id="rId9"/>
    <p:sldMasterId id="2147483664" r:id="rId10"/>
    <p:sldMasterId id="2147483666" r:id="rId11"/>
    <p:sldMasterId id="2147483668" r:id="rId12"/>
    <p:sldMasterId id="2147483670" r:id="rId13"/>
    <p:sldMasterId id="2147483672" r:id="rId14"/>
  </p:sldMasterIdLst>
  <p:notesMasterIdLst>
    <p:notesMasterId r:id="rId15"/>
  </p:notesMasterIdLst>
  <p:sldIdLst>
    <p:sldId id="256" r:id="rId16"/>
    <p:sldId id="257" r:id="rId17"/>
    <p:sldId id="258" r:id="rId18"/>
    <p:sldId id="259" r:id="rId19"/>
    <p:sldId id="260" r:id="rId20"/>
    <p:sldId id="261" r:id="rId21"/>
    <p:sldId id="262" r:id="rId22"/>
    <p:sldId id="263" r:id="rId23"/>
    <p:sldId id="264" r:id="rId24"/>
    <p:sldId id="265" r:id="rId25"/>
    <p:sldId id="266" r:id="rId26"/>
    <p:sldId id="267" r:id="rId27"/>
    <p:sldId id="268" r:id="rId28"/>
    <p:sldId id="269" r:id="rId29"/>
    <p:sldId id="270" r:id="rId30"/>
    <p:sldId id="271" r:id="rId31"/>
    <p:sldId id="272" r:id="rId32"/>
    <p:sldId id="273" r:id="rId33"/>
    <p:sldId id="274" r:id="rId34"/>
    <p:sldId id="275" r:id="rId35"/>
    <p:sldId id="276" r:id="rId36"/>
    <p:sldId id="277" r:id="rId37"/>
    <p:sldId id="278" r:id="rId38"/>
    <p:sldId id="279" r:id="rId39"/>
    <p:sldId id="280" r:id="rId40"/>
    <p:sldId id="281" r:id="rId41"/>
  </p:sldIdLst>
  <p:sldSz cx="12192000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slideMaster" Target="slideMasters/slideMaster13.xml"/><Relationship Id="rId15" Type="http://schemas.openxmlformats.org/officeDocument/2006/relationships/notesMaster" Target="notesMasters/notesMaster1.xml"/><Relationship Id="rId16" Type="http://schemas.openxmlformats.org/officeDocument/2006/relationships/slide" Target="slides/slide1.xml"/><Relationship Id="rId17" Type="http://schemas.openxmlformats.org/officeDocument/2006/relationships/slide" Target="slides/slide2.xml"/><Relationship Id="rId18" Type="http://schemas.openxmlformats.org/officeDocument/2006/relationships/slide" Target="slides/slide3.xml"/><Relationship Id="rId19" Type="http://schemas.openxmlformats.org/officeDocument/2006/relationships/slide" Target="slides/slide4.xml"/><Relationship Id="rId20" Type="http://schemas.openxmlformats.org/officeDocument/2006/relationships/slide" Target="slides/slide5.xml"/><Relationship Id="rId21" Type="http://schemas.openxmlformats.org/officeDocument/2006/relationships/slide" Target="slides/slide6.xml"/><Relationship Id="rId22" Type="http://schemas.openxmlformats.org/officeDocument/2006/relationships/slide" Target="slides/slide7.xml"/><Relationship Id="rId23" Type="http://schemas.openxmlformats.org/officeDocument/2006/relationships/slide" Target="slides/slide8.xml"/><Relationship Id="rId24" Type="http://schemas.openxmlformats.org/officeDocument/2006/relationships/slide" Target="slides/slide9.xml"/><Relationship Id="rId25" Type="http://schemas.openxmlformats.org/officeDocument/2006/relationships/slide" Target="slides/slide10.xml"/><Relationship Id="rId26" Type="http://schemas.openxmlformats.org/officeDocument/2006/relationships/slide" Target="slides/slide11.xml"/><Relationship Id="rId27" Type="http://schemas.openxmlformats.org/officeDocument/2006/relationships/slide" Target="slides/slide12.xml"/><Relationship Id="rId28" Type="http://schemas.openxmlformats.org/officeDocument/2006/relationships/slide" Target="slides/slide13.xml"/><Relationship Id="rId29" Type="http://schemas.openxmlformats.org/officeDocument/2006/relationships/slide" Target="slides/slide14.xml"/><Relationship Id="rId30" Type="http://schemas.openxmlformats.org/officeDocument/2006/relationships/slide" Target="slides/slide15.xml"/><Relationship Id="rId31" Type="http://schemas.openxmlformats.org/officeDocument/2006/relationships/slide" Target="slides/slide16.xml"/><Relationship Id="rId32" Type="http://schemas.openxmlformats.org/officeDocument/2006/relationships/slide" Target="slides/slide17.xml"/><Relationship Id="rId33" Type="http://schemas.openxmlformats.org/officeDocument/2006/relationships/slide" Target="slides/slide18.xml"/><Relationship Id="rId34" Type="http://schemas.openxmlformats.org/officeDocument/2006/relationships/slide" Target="slides/slide19.xml"/><Relationship Id="rId35" Type="http://schemas.openxmlformats.org/officeDocument/2006/relationships/slide" Target="slides/slide20.xml"/><Relationship Id="rId36" Type="http://schemas.openxmlformats.org/officeDocument/2006/relationships/slide" Target="slides/slide21.xml"/><Relationship Id="rId37" Type="http://schemas.openxmlformats.org/officeDocument/2006/relationships/slide" Target="slides/slide22.xml"/><Relationship Id="rId38" Type="http://schemas.openxmlformats.org/officeDocument/2006/relationships/slide" Target="slides/slide23.xml"/><Relationship Id="rId39" Type="http://schemas.openxmlformats.org/officeDocument/2006/relationships/slide" Target="slides/slide24.xml"/><Relationship Id="rId40" Type="http://schemas.openxmlformats.org/officeDocument/2006/relationships/slide" Target="slides/slide25.xml"/><Relationship Id="rId41" Type="http://schemas.openxmlformats.org/officeDocument/2006/relationships/slide" Target="slides/slide26.xml"/><Relationship Id="rId42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14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sldImg"/>
          </p:nvPr>
        </p:nvSpPr>
        <p:spPr>
          <a:xfrm>
            <a:off x="0" y="81252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перемещения страницы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None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Для правки формата примечаний щёлкните мышью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&lt;верхний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dt" idx="40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7" name="PlaceHolder 5"/>
          <p:cNvSpPr>
            <a:spLocks noGrp="1"/>
          </p:cNvSpPr>
          <p:nvPr>
            <p:ph type="ftr" idx="41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8" name="PlaceHolder 6"/>
          <p:cNvSpPr>
            <a:spLocks noGrp="1"/>
          </p:cNvSpPr>
          <p:nvPr>
            <p:ph type="sldNum" idx="42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EC01B69A-9E33-4746-AA30-FF8730E14D25}" type="slidenum"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  <a:ln w="0">
            <a:noFill/>
          </a:ln>
        </p:spPr>
      </p:sp>
      <p:sp>
        <p:nvSpPr>
          <p:cNvPr id="28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8" name="PlaceHolder 3"/>
          <p:cNvSpPr>
            <a:spLocks noGrp="1"/>
          </p:cNvSpPr>
          <p:nvPr>
            <p:ph type="sldNum" idx="43"/>
          </p:nvPr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rgbClr val="000000"/>
                </a:solidFill>
                <a:latin typeface="Arial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28620917-A82F-4822-A7A9-6347E0DA31F7}" type="slidenum">
              <a:rPr b="0" lang="ru-RU" sz="1200" spc="-1" strike="noStrike">
                <a:solidFill>
                  <a:srgbClr val="000000"/>
                </a:solidFill>
                <a:latin typeface="Arial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4520" cy="43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4F5AF459-A3A8-49D1-97DA-48382011B599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9"/>
          </p:nvPr>
        </p:nvSpPr>
        <p:spPr/>
        <p:txBody>
          <a:bodyPr/>
          <a:p>
            <a:fld id="{CE5290DF-103C-4879-8865-11E8AFFDF9C0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2"/>
          </p:nvPr>
        </p:nvSpPr>
        <p:spPr/>
        <p:txBody>
          <a:bodyPr/>
          <a:p>
            <a:fld id="{65F64EE8-7432-4EE2-9E07-B1F2ED08C4F5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5"/>
          </p:nvPr>
        </p:nvSpPr>
        <p:spPr/>
        <p:txBody>
          <a:bodyPr/>
          <a:p>
            <a:fld id="{522158DF-9C27-4A31-A764-36F08AEBD981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8"/>
          </p:nvPr>
        </p:nvSpPr>
        <p:spPr/>
        <p:txBody>
          <a:bodyPr/>
          <a:p>
            <a:fld id="{60D5B4F5-42AA-40CA-99EF-8A7962C90DE3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Обыч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4520" cy="43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B5C133A1-8F70-47B3-8A49-C73D4B99B4D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F5B860DD-EFCA-4CB9-8952-E65733279718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B9FE725E-AB95-447F-A9F0-FE6A104170FB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4520" cy="43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43397178-C672-4390-AF10-E867CDC382F6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4520" cy="43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3988D46A-750F-4CFC-A037-41FFE9103C3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DC89F638-62A5-4D3C-AD92-00C2EFAED779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3"/>
          </p:nvPr>
        </p:nvSpPr>
        <p:spPr/>
        <p:txBody>
          <a:bodyPr/>
          <a:p>
            <a:fld id="{4B349E4F-D6AC-4397-B684-8A3EEF64A85E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2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6"/>
          </p:nvPr>
        </p:nvSpPr>
        <p:spPr/>
        <p:txBody>
          <a:bodyPr/>
          <a:p>
            <a:fld id="{566198BF-3A9F-4528-9370-2B1FA72D604F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1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slideLayout" Target="../slideLayouts/slideLayout12.xml"/>
</Relationships>
</file>

<file path=ppt/slideMasters/_rels/slideMaster13.xml.rels><?xml version="1.0" encoding="UTF-8"?>
<Relationships xmlns="http://schemas.openxmlformats.org/package/2006/relationships"><Relationship Id="rId1" Type="http://schemas.openxmlformats.org/officeDocument/2006/relationships/theme" Target="../theme/theme13.xml"/><Relationship Id="rId2" Type="http://schemas.openxmlformats.org/officeDocument/2006/relationships/slideLayout" Target="../slideLayouts/slideLayout13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2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4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5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4520" cy="43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1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 idx="2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2B55DED4-2BDE-4114-A590-F113BD2AE2A0}" type="slidenum">
              <a:rPr b="0" lang="ru-RU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dt" idx="3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ftr" idx="28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sldNum" idx="29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63FCFC37-E72C-4BCF-B718-CBFAECA464D5}" type="slidenum">
              <a:rPr b="0" lang="ru-RU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dt" idx="30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7" r:id="rId2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ftr" idx="31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sldNum" idx="32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51FD86EC-1D13-4675-9453-38A988E4C28E}" type="slidenum">
              <a:rPr b="0" lang="ru-RU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dt" idx="33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9" r:id="rId2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ftr" idx="34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sldNum" idx="35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A011655C-EFF8-4C20-98EB-03C47002347D}" type="slidenum">
              <a:rPr b="0" lang="ru-RU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dt" idx="36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1" r:id="rId2"/>
  </p:sldLayoutIdLst>
</p:sldMaster>
</file>

<file path=ppt/slideMasters/slideMaster1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ftr" idx="37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sldNum" idx="38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216EAD5C-39C6-4D93-810D-C450BEE79906}" type="slidenum">
              <a:rPr b="0" lang="ru-RU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dt" idx="39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3" r:id="rId2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ftr" idx="4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65B2F25F-6564-44F3-9809-942C28FA6E8C}" type="slidenum">
              <a:rPr b="0" lang="ru-RU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PlaceHolder 4"/>
          <p:cNvSpPr>
            <a:spLocks noGrp="1"/>
          </p:cNvSpPr>
          <p:nvPr>
            <p:ph type="dt" idx="6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1" r:id="rId2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ftr" idx="7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sldNum" idx="8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6D797FD6-65BB-4A23-A594-039913025AB4}" type="slidenum">
              <a:rPr b="0" lang="ru-RU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dt" idx="9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3" r:id="rId2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ftr" idx="10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sldNum" idx="11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A85EC15B-5121-4AB2-99A0-FE439D936325}" type="slidenum">
              <a:rPr b="0" lang="ru-RU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dt" idx="12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5" r:id="rId2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4520" cy="43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ftr" idx="13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sldNum" idx="14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87F53105-9CE7-44C3-B73C-78B36421D169}" type="slidenum">
              <a:rPr b="0" lang="ru-RU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PlaceHolder 5"/>
          <p:cNvSpPr>
            <a:spLocks noGrp="1"/>
          </p:cNvSpPr>
          <p:nvPr>
            <p:ph type="dt" idx="15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7" r:id="rId2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4520" cy="43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ftr" idx="16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sldNum" idx="17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63895B5F-FF0F-4453-98E6-A9433B9BBBA6}" type="slidenum">
              <a:rPr b="0" lang="ru-RU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dt" idx="18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9" r:id="rId2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ftr" idx="19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sldNum" idx="20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A9DE9228-D139-46CE-A09A-396BAF2FE74E}" type="slidenum">
              <a:rPr b="0" lang="ru-RU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dt" idx="21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1" r:id="rId2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0720" cy="43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0720" cy="43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 type="ftr" idx="22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 type="sldNum" idx="23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2A7D671E-E76A-4C70-A699-0CB073E68DCF}" type="slidenum">
              <a:rPr b="0" lang="ru-RU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2" name="PlaceHolder 6"/>
          <p:cNvSpPr>
            <a:spLocks noGrp="1"/>
          </p:cNvSpPr>
          <p:nvPr>
            <p:ph type="dt" idx="24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3" r:id="rId2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ftr" idx="25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ldNum" idx="26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A08DE08A-99C4-47E0-999B-F8586CB4C03D}" type="slidenum">
              <a:rPr b="0" lang="ru-RU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dt" idx="27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5" r:id="rId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jpe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5.png"/><Relationship Id="rId6" Type="http://schemas.openxmlformats.org/officeDocument/2006/relationships/slideLayout" Target="../slideLayouts/slideLayout6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18.png"/><Relationship Id="rId6" Type="http://schemas.openxmlformats.org/officeDocument/2006/relationships/image" Target="../media/image5.png"/><Relationship Id="rId7" Type="http://schemas.openxmlformats.org/officeDocument/2006/relationships/slideLayout" Target="../slideLayouts/slideLayout6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6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9" Type="http://schemas.openxmlformats.org/officeDocument/2006/relationships/image" Target="../media/image30.png"/><Relationship Id="rId10" Type="http://schemas.openxmlformats.org/officeDocument/2006/relationships/image" Target="../media/image31.png"/><Relationship Id="rId11" Type="http://schemas.openxmlformats.org/officeDocument/2006/relationships/image" Target="../media/image32.png"/><Relationship Id="rId12" Type="http://schemas.openxmlformats.org/officeDocument/2006/relationships/image" Target="../media/image33.png"/><Relationship Id="rId13" Type="http://schemas.openxmlformats.org/officeDocument/2006/relationships/image" Target="../media/image5.png"/><Relationship Id="rId14" Type="http://schemas.openxmlformats.org/officeDocument/2006/relationships/slideLayout" Target="../slideLayouts/slideLayout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35.png"/><Relationship Id="rId3" Type="http://schemas.openxmlformats.org/officeDocument/2006/relationships/image" Target="../media/image5.png"/><Relationship Id="rId4" Type="http://schemas.openxmlformats.org/officeDocument/2006/relationships/slideLayout" Target="../slideLayouts/slideLayout6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image" Target="../media/image37.png"/><Relationship Id="rId3" Type="http://schemas.openxmlformats.org/officeDocument/2006/relationships/image" Target="../media/image5.png"/><Relationship Id="rId4" Type="http://schemas.openxmlformats.org/officeDocument/2006/relationships/slideLayout" Target="../slideLayouts/slideLayout6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5.png"/><Relationship Id="rId3" Type="http://schemas.openxmlformats.org/officeDocument/2006/relationships/image" Target="../media/image39.png"/><Relationship Id="rId4" Type="http://schemas.openxmlformats.org/officeDocument/2006/relationships/slideLayout" Target="../slideLayouts/slideLayout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image" Target="../media/image5.png"/><Relationship Id="rId3" Type="http://schemas.openxmlformats.org/officeDocument/2006/relationships/image" Target="../media/image41.png"/><Relationship Id="rId4" Type="http://schemas.openxmlformats.org/officeDocument/2006/relationships/slideLayout" Target="../slideLayouts/slideLayout6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image" Target="../media/image5.png"/><Relationship Id="rId3" Type="http://schemas.openxmlformats.org/officeDocument/2006/relationships/image" Target="../media/image43.png"/><Relationship Id="rId4" Type="http://schemas.openxmlformats.org/officeDocument/2006/relationships/slideLayout" Target="../slideLayouts/slideLayout6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image" Target="../media/image45.png"/><Relationship Id="rId3" Type="http://schemas.openxmlformats.org/officeDocument/2006/relationships/image" Target="../media/image5.png"/><Relationship Id="rId4" Type="http://schemas.openxmlformats.org/officeDocument/2006/relationships/slideLayout" Target="../slideLayouts/slideLayout6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image" Target="../media/image47.png"/><Relationship Id="rId3" Type="http://schemas.openxmlformats.org/officeDocument/2006/relationships/image" Target="../media/image5.png"/><Relationship Id="rId4" Type="http://schemas.openxmlformats.org/officeDocument/2006/relationships/slideLayout" Target="../slideLayouts/slideLayout6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6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image" Target="../media/image5.png"/><Relationship Id="rId5" Type="http://schemas.openxmlformats.org/officeDocument/2006/relationships/slideLayout" Target="../slideLayouts/slideLayout6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image" Target="../media/image52.png"/><Relationship Id="rId3" Type="http://schemas.openxmlformats.org/officeDocument/2006/relationships/image" Target="../media/image5.png"/><Relationship Id="rId4" Type="http://schemas.openxmlformats.org/officeDocument/2006/relationships/slideLayout" Target="../slideLayouts/slideLayout6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image" Target="../media/image54.png"/><Relationship Id="rId3" Type="http://schemas.openxmlformats.org/officeDocument/2006/relationships/image" Target="../media/image5.png"/><Relationship Id="rId4" Type="http://schemas.openxmlformats.org/officeDocument/2006/relationships/slideLayout" Target="../slideLayouts/slideLayout6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image" Target="../media/image56.png"/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5.png"/><Relationship Id="rId7" Type="http://schemas.openxmlformats.org/officeDocument/2006/relationships/slideLayout" Target="../slideLayouts/slideLayout6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60.jpeg"/><Relationship Id="rId2" Type="http://schemas.openxmlformats.org/officeDocument/2006/relationships/image" Target="../media/image61.jpeg"/><Relationship Id="rId3" Type="http://schemas.openxmlformats.org/officeDocument/2006/relationships/image" Target="../media/image62.jpeg"/><Relationship Id="rId4" Type="http://schemas.openxmlformats.org/officeDocument/2006/relationships/image" Target="../media/image5.png"/><Relationship Id="rId5" Type="http://schemas.openxmlformats.org/officeDocument/2006/relationships/slideLayout" Target="../slideLayouts/slideLayout6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image" Target="../media/image5.png"/><Relationship Id="rId4" Type="http://schemas.openxmlformats.org/officeDocument/2006/relationships/slideLayout" Target="../slideLayouts/slideLayout2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5.png"/><Relationship Id="rId3" Type="http://schemas.openxmlformats.org/officeDocument/2006/relationships/image" Target="../media/image5.png"/><Relationship Id="rId4" Type="http://schemas.openxmlformats.org/officeDocument/2006/relationships/image" Target="../media/image8.png"/><Relationship Id="rId5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2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image" Target="../media/image5.png"/><Relationship Id="rId4" Type="http://schemas.openxmlformats.org/officeDocument/2006/relationships/slideLayout" Target="../slideLayouts/slideLayout6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6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6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Прямоугольник 1"/>
          <p:cNvSpPr/>
          <p:nvPr/>
        </p:nvSpPr>
        <p:spPr>
          <a:xfrm>
            <a:off x="0" y="0"/>
            <a:ext cx="12191040" cy="6856920"/>
          </a:xfrm>
          <a:prstGeom prst="rect">
            <a:avLst/>
          </a:prstGeom>
          <a:gradFill rotWithShape="0">
            <a:gsLst>
              <a:gs pos="42000">
                <a:srgbClr val="ffffff"/>
              </a:gs>
              <a:gs pos="68000">
                <a:srgbClr val="ffffff">
                  <a:alpha val="85000"/>
                </a:srgbClr>
              </a:gs>
              <a:gs pos="100000">
                <a:srgbClr val="ffffff">
                  <a:alpha val="20000"/>
                </a:srgb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0" name="TextBox 4"/>
          <p:cNvSpPr/>
          <p:nvPr/>
        </p:nvSpPr>
        <p:spPr>
          <a:xfrm>
            <a:off x="2171520" y="2342880"/>
            <a:ext cx="3484800" cy="82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ru-RU" sz="4760" spc="-1" strike="noStrike">
              <a:solidFill>
                <a:srgbClr val="3b4555"/>
              </a:solidFill>
              <a:latin typeface="Futura PT Medium"/>
            </a:endParaRPr>
          </a:p>
        </p:txBody>
      </p:sp>
      <p:sp>
        <p:nvSpPr>
          <p:cNvPr id="71" name="Прямоугольник 1"/>
          <p:cNvSpPr/>
          <p:nvPr/>
        </p:nvSpPr>
        <p:spPr>
          <a:xfrm>
            <a:off x="2171520" y="2400840"/>
            <a:ext cx="3399120" cy="82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ru-RU" sz="4760" spc="-1" strike="noStrike">
              <a:solidFill>
                <a:srgbClr val="3b4555"/>
              </a:solidFill>
              <a:latin typeface="Futura PT Medium"/>
            </a:endParaRPr>
          </a:p>
        </p:txBody>
      </p:sp>
      <p:sp>
        <p:nvSpPr>
          <p:cNvPr id="72" name="TextBox 7"/>
          <p:cNvSpPr/>
          <p:nvPr/>
        </p:nvSpPr>
        <p:spPr>
          <a:xfrm>
            <a:off x="360000" y="1260000"/>
            <a:ext cx="7559280" cy="344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ru-RU" sz="3600" spc="-1" strike="noStrike">
                <a:solidFill>
                  <a:srgbClr val="ff0000"/>
                </a:solidFill>
                <a:latin typeface="Arial"/>
                <a:ea typeface="Times New Roman"/>
              </a:rPr>
              <a:t>Неделя популяризации 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lang="ru-RU" sz="3600" spc="-1" strike="noStrike">
                <a:solidFill>
                  <a:srgbClr val="ff0000"/>
                </a:solidFill>
                <a:latin typeface="Arial"/>
                <a:ea typeface="Times New Roman"/>
              </a:rPr>
              <a:t>лучших практик 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lang="ru-RU" sz="3600" spc="-1" strike="noStrike">
                <a:solidFill>
                  <a:srgbClr val="ff0000"/>
                </a:solidFill>
                <a:latin typeface="Arial"/>
                <a:ea typeface="Times New Roman"/>
              </a:rPr>
              <a:t>укрепления здоровья 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lang="ru-RU" sz="3600" spc="-1" strike="noStrike">
                <a:solidFill>
                  <a:srgbClr val="ff0000"/>
                </a:solidFill>
                <a:latin typeface="Arial"/>
                <a:ea typeface="Times New Roman"/>
              </a:rPr>
              <a:t>на рабочих местах 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lang="ru-RU" sz="2400" spc="-1" strike="noStrike">
                <a:solidFill>
                  <a:schemeClr val="accent1"/>
                </a:solidFill>
                <a:latin typeface="Arial"/>
                <a:ea typeface="Times New Roman"/>
              </a:rPr>
              <a:t>(в честь Всемирного дня охраны труда 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lang="ru-RU" sz="2400" spc="-1" strike="noStrike">
                <a:solidFill>
                  <a:schemeClr val="accent1"/>
                </a:solidFill>
                <a:latin typeface="Arial"/>
                <a:ea typeface="Times New Roman"/>
              </a:rPr>
              <a:t>28 апреля) 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lang="ru-RU" sz="2800" spc="-1" strike="noStrike">
                <a:solidFill>
                  <a:schemeClr val="accent1"/>
                </a:solidFill>
                <a:latin typeface="Arial"/>
                <a:ea typeface="Times New Roman"/>
              </a:rPr>
              <a:t>28 апреля — 4 мая 2025 года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3" name="Рисунок 2" descr=""/>
          <p:cNvPicPr/>
          <p:nvPr/>
        </p:nvPicPr>
        <p:blipFill>
          <a:blip r:embed="rId1"/>
          <a:stretch/>
        </p:blipFill>
        <p:spPr>
          <a:xfrm>
            <a:off x="180000" y="180000"/>
            <a:ext cx="2630520" cy="738360"/>
          </a:xfrm>
          <a:prstGeom prst="rect">
            <a:avLst/>
          </a:prstGeom>
          <a:ln w="0">
            <a:noFill/>
          </a:ln>
        </p:spPr>
      </p:pic>
      <p:sp>
        <p:nvSpPr>
          <p:cNvPr id="74" name="Заголовок 1"/>
          <p:cNvSpPr/>
          <p:nvPr/>
        </p:nvSpPr>
        <p:spPr>
          <a:xfrm>
            <a:off x="463320" y="5295600"/>
            <a:ext cx="6242760" cy="1092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rmAutofit fontScale="87222"/>
          </a:bodyPr>
          <a:p>
            <a:pPr defTabSz="914400">
              <a:lnSpc>
                <a:spcPct val="90000"/>
              </a:lnSpc>
            </a:pPr>
            <a:r>
              <a:rPr b="1" lang="ru-RU" sz="1600" spc="-1" strike="noStrike">
                <a:solidFill>
                  <a:srgbClr val="ff0000"/>
                </a:solidFill>
                <a:latin typeface="Arial"/>
              </a:rPr>
              <a:t>КОЖИНОВА ИРИНА НИКОЛАЕВНА</a:t>
            </a:r>
            <a:br>
              <a:rPr sz="1600"/>
            </a:br>
            <a:r>
              <a:rPr b="1" lang="ru-RU" sz="1600" spc="-1" strike="noStrike">
                <a:solidFill>
                  <a:srgbClr val="ff0000"/>
                </a:solidFill>
                <a:latin typeface="Arial"/>
              </a:rPr>
              <a:t>к.м.н., заведующая отделом </a:t>
            </a:r>
            <a:r>
              <a:rPr b="1" lang="ru-RU" sz="1600" spc="-1" strike="noStrike">
                <a:solidFill>
                  <a:srgbClr val="ff0000"/>
                </a:solidFill>
                <a:latin typeface="Arial"/>
                <a:ea typeface="Calibri"/>
              </a:rPr>
              <a:t>разработки, реализации и мониторинга корпоративных программ </a:t>
            </a:r>
            <a:br>
              <a:rPr sz="1600"/>
            </a:br>
            <a:r>
              <a:rPr b="1" lang="ru-RU" sz="1600" spc="-1" strike="noStrike">
                <a:solidFill>
                  <a:srgbClr val="ff0000"/>
                </a:solidFill>
                <a:latin typeface="Arial"/>
                <a:ea typeface="Calibri"/>
              </a:rPr>
              <a:t>ГБУЗ «Кузбасский центр общественного здоровья и медицинской профилактики»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5" name="Рисунок 1" descr=""/>
          <p:cNvPicPr/>
          <p:nvPr/>
        </p:nvPicPr>
        <p:blipFill>
          <a:blip r:embed="rId2"/>
          <a:stretch/>
        </p:blipFill>
        <p:spPr>
          <a:xfrm>
            <a:off x="7920000" y="919080"/>
            <a:ext cx="3402360" cy="3245040"/>
          </a:xfrm>
          <a:prstGeom prst="rect">
            <a:avLst/>
          </a:prstGeom>
          <a:ln w="0">
            <a:noFill/>
          </a:ln>
        </p:spPr>
      </p:pic>
      <p:pic>
        <p:nvPicPr>
          <p:cNvPr id="76" name="Рисунок 8" descr=""/>
          <p:cNvPicPr/>
          <p:nvPr/>
        </p:nvPicPr>
        <p:blipFill>
          <a:blip r:embed="rId3"/>
          <a:stretch/>
        </p:blipFill>
        <p:spPr>
          <a:xfrm>
            <a:off x="7490160" y="5763960"/>
            <a:ext cx="4762440" cy="1093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914400" y="-9000"/>
            <a:ext cx="8601840" cy="1272960"/>
          </a:xfrm>
          <a:prstGeom prst="rect">
            <a:avLst/>
          </a:prstGeom>
          <a:noFill/>
          <a:ln w="0">
            <a:noFill/>
          </a:ln>
        </p:spPr>
        <p:txBody>
          <a:bodyPr lIns="0" rIns="0" tIns="56520" bIns="0" anchor="ctr">
            <a:noAutofit/>
          </a:bodyPr>
          <a:p>
            <a:pPr marL="635760" indent="0" algn="ctr" defTabSz="914400">
              <a:lnSpc>
                <a:spcPts val="4791"/>
              </a:lnSpc>
              <a:spcBef>
                <a:spcPts val="445"/>
              </a:spcBef>
              <a:buNone/>
              <a:tabLst>
                <a:tab algn="l" pos="0"/>
              </a:tabLst>
            </a:pPr>
            <a:r>
              <a:rPr b="1" lang="ru-RU" sz="3600" spc="-52" strike="noStrike">
                <a:solidFill>
                  <a:srgbClr val="ff0000"/>
                </a:solidFill>
                <a:latin typeface="Calibri"/>
              </a:rPr>
              <a:t>Актуальность</a:t>
            </a:r>
            <a:r>
              <a:rPr b="1" lang="ru-RU" sz="3600" spc="92" strike="noStrike">
                <a:solidFill>
                  <a:srgbClr val="ff0000"/>
                </a:solidFill>
                <a:latin typeface="Calibri"/>
              </a:rPr>
              <a:t> </a:t>
            </a:r>
            <a:r>
              <a:rPr b="1" lang="ru-RU" sz="3600" spc="-52" strike="noStrike">
                <a:solidFill>
                  <a:srgbClr val="ff0000"/>
                </a:solidFill>
                <a:latin typeface="Calibri"/>
              </a:rPr>
              <a:t>внедрения </a:t>
            </a:r>
            <a:r>
              <a:rPr b="1" lang="ru-RU" sz="3600" spc="-46" strike="noStrike">
                <a:solidFill>
                  <a:srgbClr val="ff0000"/>
                </a:solidFill>
                <a:latin typeface="Calibri"/>
              </a:rPr>
              <a:t> </a:t>
            </a:r>
            <a:br>
              <a:rPr sz="3600"/>
            </a:br>
            <a:r>
              <a:rPr b="1" lang="ru-RU" sz="3600" spc="-52" strike="noStrike">
                <a:solidFill>
                  <a:srgbClr val="ff0000"/>
                </a:solidFill>
                <a:latin typeface="Calibri"/>
              </a:rPr>
              <a:t>корпоративной</a:t>
            </a:r>
            <a:r>
              <a:rPr b="1" lang="ru-RU" sz="3600" spc="58" strike="noStrike">
                <a:solidFill>
                  <a:srgbClr val="ff0000"/>
                </a:solidFill>
                <a:latin typeface="Calibri"/>
              </a:rPr>
              <a:t> </a:t>
            </a:r>
            <a:r>
              <a:rPr b="1" lang="ru-RU" sz="3600" spc="-46" strike="noStrike">
                <a:solidFill>
                  <a:srgbClr val="ff0000"/>
                </a:solidFill>
                <a:latin typeface="Calibri"/>
              </a:rPr>
              <a:t>программы</a:t>
            </a:r>
            <a:r>
              <a:rPr b="1" lang="ru-RU" sz="3600" spc="46" strike="noStrike">
                <a:solidFill>
                  <a:srgbClr val="ff0000"/>
                </a:solidFill>
                <a:latin typeface="Calibri"/>
              </a:rPr>
              <a:t> </a:t>
            </a:r>
            <a:r>
              <a:rPr b="1" lang="ru-RU" sz="3600" spc="-46" strike="noStrike">
                <a:solidFill>
                  <a:srgbClr val="ff0000"/>
                </a:solidFill>
                <a:latin typeface="Calibri"/>
              </a:rPr>
              <a:t>здоровья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4" name="object 3" descr=""/>
          <p:cNvPicPr/>
          <p:nvPr/>
        </p:nvPicPr>
        <p:blipFill>
          <a:blip r:embed="rId1"/>
          <a:stretch/>
        </p:blipFill>
        <p:spPr>
          <a:xfrm>
            <a:off x="1523880" y="1600200"/>
            <a:ext cx="10133640" cy="1018080"/>
          </a:xfrm>
          <a:prstGeom prst="rect">
            <a:avLst/>
          </a:prstGeom>
          <a:ln w="0">
            <a:noFill/>
          </a:ln>
        </p:spPr>
      </p:pic>
      <p:sp>
        <p:nvSpPr>
          <p:cNvPr id="115" name="object 4"/>
          <p:cNvSpPr/>
          <p:nvPr/>
        </p:nvSpPr>
        <p:spPr>
          <a:xfrm>
            <a:off x="1600200" y="1676520"/>
            <a:ext cx="9754560" cy="75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54000" bIns="0" anchor="t">
            <a:spAutoFit/>
          </a:bodyPr>
          <a:p>
            <a:pPr marL="12600" indent="456480" algn="just" defTabSz="914400">
              <a:lnSpc>
                <a:spcPts val="1840"/>
              </a:lnSpc>
              <a:spcBef>
                <a:spcPts val="425"/>
              </a:spcBef>
              <a:tabLst>
                <a:tab algn="l" pos="0"/>
              </a:tabLst>
            </a:pPr>
            <a:r>
              <a:rPr b="1" lang="ru-RU" sz="1800" spc="-1" strike="noStrike">
                <a:solidFill>
                  <a:srgbClr val="2e1b2e"/>
                </a:solidFill>
                <a:latin typeface="Calibri"/>
              </a:rPr>
              <a:t>Факторы </a:t>
            </a:r>
            <a:r>
              <a:rPr b="1" lang="ru-RU" sz="1800" spc="-12" strike="noStrike">
                <a:solidFill>
                  <a:srgbClr val="2e1b2e"/>
                </a:solidFill>
                <a:latin typeface="Calibri"/>
              </a:rPr>
              <a:t>риска</a:t>
            </a:r>
            <a:r>
              <a:rPr b="1" lang="ru-RU" sz="1800" spc="-7" strike="noStrike">
                <a:solidFill>
                  <a:srgbClr val="2e1b2e"/>
                </a:solidFill>
                <a:latin typeface="Calibri"/>
              </a:rPr>
              <a:t> </a:t>
            </a:r>
            <a:r>
              <a:rPr b="1" lang="ru-RU" sz="1800" spc="-191" strike="noStrike">
                <a:solidFill>
                  <a:schemeClr val="dk1"/>
                </a:solidFill>
                <a:latin typeface="Calibri"/>
              </a:rPr>
              <a:t>-</a:t>
            </a:r>
            <a:r>
              <a:rPr b="1" lang="ru-RU" sz="1800" spc="-185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12" strike="noStrike">
                <a:solidFill>
                  <a:schemeClr val="dk1"/>
                </a:solidFill>
                <a:latin typeface="Calibri"/>
              </a:rPr>
              <a:t>характеристика, состояние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или </a:t>
            </a:r>
            <a:r>
              <a:rPr b="1" lang="ru-RU" sz="1800" spc="-12" strike="noStrike">
                <a:solidFill>
                  <a:schemeClr val="dk1"/>
                </a:solidFill>
                <a:latin typeface="Calibri"/>
              </a:rPr>
              <a:t>привычка, отрицательно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 влияющие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 на  </a:t>
            </a:r>
            <a:r>
              <a:rPr b="1" lang="ru-RU" sz="1800" spc="-12" strike="noStrike">
                <a:solidFill>
                  <a:schemeClr val="dk1"/>
                </a:solidFill>
                <a:latin typeface="Calibri"/>
              </a:rPr>
              <a:t>здоровье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15" strike="noStrike">
                <a:solidFill>
                  <a:schemeClr val="dk1"/>
                </a:solidFill>
                <a:latin typeface="Calibri"/>
              </a:rPr>
              <a:t>человека</a:t>
            </a:r>
            <a:r>
              <a:rPr b="1" lang="ru-RU" sz="1800" spc="-12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и 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создающие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12" strike="noStrike">
                <a:solidFill>
                  <a:schemeClr val="dk1"/>
                </a:solidFill>
                <a:latin typeface="Calibri"/>
              </a:rPr>
              <a:t>благоприятную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15" strike="noStrike">
                <a:solidFill>
                  <a:schemeClr val="dk1"/>
                </a:solidFill>
                <a:latin typeface="Calibri"/>
              </a:rPr>
              <a:t>среду</a:t>
            </a:r>
            <a:r>
              <a:rPr b="1" lang="ru-RU" sz="1800" spc="-12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для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возникновения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 и 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развития 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заболеваний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6" name="object 5" descr=""/>
          <p:cNvPicPr/>
          <p:nvPr/>
        </p:nvPicPr>
        <p:blipFill>
          <a:blip r:embed="rId2"/>
          <a:stretch/>
        </p:blipFill>
        <p:spPr>
          <a:xfrm>
            <a:off x="3733920" y="3048120"/>
            <a:ext cx="4283640" cy="1074960"/>
          </a:xfrm>
          <a:prstGeom prst="rect">
            <a:avLst/>
          </a:prstGeom>
          <a:ln w="0">
            <a:noFill/>
          </a:ln>
        </p:spPr>
      </p:pic>
      <p:sp>
        <p:nvSpPr>
          <p:cNvPr id="117" name="object 6"/>
          <p:cNvSpPr/>
          <p:nvPr/>
        </p:nvSpPr>
        <p:spPr>
          <a:xfrm>
            <a:off x="4191120" y="3276720"/>
            <a:ext cx="3387240" cy="560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240" bIns="0" anchor="t">
            <a:spAutoFit/>
          </a:bodyPr>
          <a:p>
            <a:pPr marL="12600" defTabSz="914400">
              <a:lnSpc>
                <a:spcPct val="100000"/>
              </a:lnSpc>
              <a:spcBef>
                <a:spcPts val="96"/>
              </a:spcBef>
            </a:pPr>
            <a:r>
              <a:rPr b="1" lang="ru-RU" sz="3600" spc="-12" strike="noStrike">
                <a:solidFill>
                  <a:srgbClr val="ffffff"/>
                </a:solidFill>
                <a:latin typeface="Calibri"/>
              </a:rPr>
              <a:t>Факторы</a:t>
            </a:r>
            <a:r>
              <a:rPr b="1" lang="ru-RU" sz="3600" spc="46" strike="noStrike">
                <a:solidFill>
                  <a:srgbClr val="ffffff"/>
                </a:solidFill>
                <a:latin typeface="Calibri"/>
              </a:rPr>
              <a:t> </a:t>
            </a:r>
            <a:r>
              <a:rPr b="1" lang="ru-RU" sz="3600" spc="-15" strike="noStrike">
                <a:solidFill>
                  <a:srgbClr val="ffffff"/>
                </a:solidFill>
                <a:latin typeface="Calibri"/>
              </a:rPr>
              <a:t>риска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8" name="object 7" descr=""/>
          <p:cNvPicPr/>
          <p:nvPr/>
        </p:nvPicPr>
        <p:blipFill>
          <a:blip r:embed="rId3"/>
          <a:stretch/>
        </p:blipFill>
        <p:spPr>
          <a:xfrm>
            <a:off x="919080" y="5257800"/>
            <a:ext cx="3777840" cy="920520"/>
          </a:xfrm>
          <a:prstGeom prst="rect">
            <a:avLst/>
          </a:prstGeom>
          <a:ln w="0">
            <a:noFill/>
          </a:ln>
        </p:spPr>
      </p:pic>
      <p:sp>
        <p:nvSpPr>
          <p:cNvPr id="119" name="object 8"/>
          <p:cNvSpPr/>
          <p:nvPr/>
        </p:nvSpPr>
        <p:spPr>
          <a:xfrm>
            <a:off x="1676520" y="5410080"/>
            <a:ext cx="2474640" cy="560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spAutoFit/>
          </a:bodyPr>
          <a:p>
            <a:pPr marL="12600" defTabSz="914400">
              <a:lnSpc>
                <a:spcPct val="100000"/>
              </a:lnSpc>
              <a:spcBef>
                <a:spcPts val="99"/>
              </a:spcBef>
            </a:pPr>
            <a:r>
              <a:rPr b="1" lang="ru-RU" sz="3600" spc="-26" strike="noStrike">
                <a:solidFill>
                  <a:srgbClr val="eff3f1"/>
                </a:solidFill>
                <a:latin typeface="Calibri"/>
              </a:rPr>
              <a:t>Устранимые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0" name="object 9" descr=""/>
          <p:cNvPicPr/>
          <p:nvPr/>
        </p:nvPicPr>
        <p:blipFill>
          <a:blip r:embed="rId4"/>
          <a:stretch/>
        </p:blipFill>
        <p:spPr>
          <a:xfrm>
            <a:off x="7315200" y="5181480"/>
            <a:ext cx="3777840" cy="974520"/>
          </a:xfrm>
          <a:prstGeom prst="rect">
            <a:avLst/>
          </a:prstGeom>
          <a:ln w="0">
            <a:noFill/>
          </a:ln>
        </p:spPr>
      </p:pic>
      <p:sp>
        <p:nvSpPr>
          <p:cNvPr id="121" name="object 10"/>
          <p:cNvSpPr/>
          <p:nvPr/>
        </p:nvSpPr>
        <p:spPr>
          <a:xfrm>
            <a:off x="7696080" y="5334120"/>
            <a:ext cx="2981520" cy="560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spAutoFit/>
          </a:bodyPr>
          <a:p>
            <a:pPr marL="12600" defTabSz="914400">
              <a:lnSpc>
                <a:spcPct val="100000"/>
              </a:lnSpc>
              <a:spcBef>
                <a:spcPts val="99"/>
              </a:spcBef>
            </a:pPr>
            <a:r>
              <a:rPr b="1" lang="ru-RU" sz="3600" spc="-1" strike="noStrike">
                <a:solidFill>
                  <a:srgbClr val="eff3f1"/>
                </a:solidFill>
                <a:latin typeface="Calibri"/>
              </a:rPr>
              <a:t>Н</a:t>
            </a:r>
            <a:r>
              <a:rPr b="1" lang="ru-RU" sz="3600" spc="-35" strike="noStrike">
                <a:solidFill>
                  <a:srgbClr val="eff3f1"/>
                </a:solidFill>
                <a:latin typeface="Calibri"/>
              </a:rPr>
              <a:t>е</a:t>
            </a:r>
            <a:r>
              <a:rPr b="1" lang="ru-RU" sz="3600" spc="-26" strike="noStrike">
                <a:solidFill>
                  <a:srgbClr val="eff3f1"/>
                </a:solidFill>
                <a:latin typeface="Calibri"/>
              </a:rPr>
              <a:t>у</a:t>
            </a:r>
            <a:r>
              <a:rPr b="1" lang="ru-RU" sz="3600" spc="-7" strike="noStrike">
                <a:solidFill>
                  <a:srgbClr val="eff3f1"/>
                </a:solidFill>
                <a:latin typeface="Calibri"/>
              </a:rPr>
              <a:t>с</a:t>
            </a:r>
            <a:r>
              <a:rPr b="1" lang="ru-RU" sz="3600" spc="-1" strike="noStrike">
                <a:solidFill>
                  <a:srgbClr val="eff3f1"/>
                </a:solidFill>
                <a:latin typeface="Calibri"/>
              </a:rPr>
              <a:t>трани</a:t>
            </a:r>
            <a:r>
              <a:rPr b="1" lang="ru-RU" sz="3600" spc="-7" strike="noStrike">
                <a:solidFill>
                  <a:srgbClr val="eff3f1"/>
                </a:solidFill>
                <a:latin typeface="Calibri"/>
              </a:rPr>
              <a:t>м</a:t>
            </a:r>
            <a:r>
              <a:rPr b="1" lang="ru-RU" sz="3600" spc="-1" strike="noStrike">
                <a:solidFill>
                  <a:srgbClr val="eff3f1"/>
                </a:solidFill>
                <a:latin typeface="Calibri"/>
              </a:rPr>
              <a:t>ые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22" name="object 11"/>
          <p:cNvGrpSpPr/>
          <p:nvPr/>
        </p:nvGrpSpPr>
        <p:grpSpPr>
          <a:xfrm>
            <a:off x="2673360" y="3892680"/>
            <a:ext cx="6393240" cy="1205280"/>
            <a:chOff x="2673360" y="3892680"/>
            <a:chExt cx="6393240" cy="1205280"/>
          </a:xfrm>
        </p:grpSpPr>
        <p:sp>
          <p:nvSpPr>
            <p:cNvPr id="123" name="object 12"/>
            <p:cNvSpPr/>
            <p:nvPr/>
          </p:nvSpPr>
          <p:spPr>
            <a:xfrm>
              <a:off x="2673360" y="3892680"/>
              <a:ext cx="1017000" cy="1174320"/>
            </a:xfrm>
            <a:custGeom>
              <a:avLst/>
              <a:gdLst>
                <a:gd name="textAreaLeft" fmla="*/ 0 w 1017000"/>
                <a:gd name="textAreaRight" fmla="*/ 1018080 w 1017000"/>
                <a:gd name="textAreaTop" fmla="*/ 0 h 1174320"/>
                <a:gd name="textAreaBottom" fmla="*/ 1175400 h 1174320"/>
              </a:gdLst>
              <a:ahLst/>
              <a:rect l="textAreaLeft" t="textAreaTop" r="textAreaRight" b="textAreaBottom"/>
              <a:pathLst>
                <a:path w="1019175" h="1163320">
                  <a:moveTo>
                    <a:pt x="898906" y="0"/>
                  </a:moveTo>
                  <a:lnTo>
                    <a:pt x="60070" y="991996"/>
                  </a:lnTo>
                  <a:lnTo>
                    <a:pt x="0" y="941196"/>
                  </a:lnTo>
                  <a:lnTo>
                    <a:pt x="18541" y="1162811"/>
                  </a:lnTo>
                  <a:lnTo>
                    <a:pt x="240156" y="1144270"/>
                  </a:lnTo>
                  <a:lnTo>
                    <a:pt x="180085" y="1093470"/>
                  </a:lnTo>
                  <a:lnTo>
                    <a:pt x="1019047" y="101600"/>
                  </a:lnTo>
                  <a:lnTo>
                    <a:pt x="898906" y="0"/>
                  </a:lnTo>
                  <a:close/>
                </a:path>
              </a:pathLst>
            </a:custGeom>
            <a:solidFill>
              <a:srgbClr val="e7299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4" name="object 13"/>
            <p:cNvSpPr/>
            <p:nvPr/>
          </p:nvSpPr>
          <p:spPr>
            <a:xfrm>
              <a:off x="2673360" y="3892680"/>
              <a:ext cx="1017000" cy="1174320"/>
            </a:xfrm>
            <a:custGeom>
              <a:avLst/>
              <a:gdLst>
                <a:gd name="textAreaLeft" fmla="*/ 0 w 1017000"/>
                <a:gd name="textAreaRight" fmla="*/ 1018080 w 1017000"/>
                <a:gd name="textAreaTop" fmla="*/ 0 h 1174320"/>
                <a:gd name="textAreaBottom" fmla="*/ 1175400 h 1174320"/>
              </a:gdLst>
              <a:ahLst/>
              <a:rect l="textAreaLeft" t="textAreaTop" r="textAreaRight" b="textAreaBottom"/>
              <a:pathLst>
                <a:path w="1019175" h="1163320">
                  <a:moveTo>
                    <a:pt x="1019047" y="101600"/>
                  </a:moveTo>
                  <a:lnTo>
                    <a:pt x="180085" y="1093470"/>
                  </a:lnTo>
                  <a:lnTo>
                    <a:pt x="240156" y="1144270"/>
                  </a:lnTo>
                  <a:lnTo>
                    <a:pt x="18541" y="1162811"/>
                  </a:lnTo>
                  <a:lnTo>
                    <a:pt x="0" y="941196"/>
                  </a:lnTo>
                  <a:lnTo>
                    <a:pt x="60070" y="991996"/>
                  </a:lnTo>
                  <a:lnTo>
                    <a:pt x="898906" y="0"/>
                  </a:lnTo>
                  <a:lnTo>
                    <a:pt x="1019047" y="101600"/>
                  </a:lnTo>
                  <a:close/>
                </a:path>
              </a:pathLst>
            </a:custGeom>
            <a:noFill/>
            <a:ln w="12700">
              <a:solidFill>
                <a:srgbClr val="aa1b6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5" name="object 14"/>
            <p:cNvSpPr/>
            <p:nvPr/>
          </p:nvSpPr>
          <p:spPr>
            <a:xfrm>
              <a:off x="8096400" y="3935160"/>
              <a:ext cx="970200" cy="1162800"/>
            </a:xfrm>
            <a:custGeom>
              <a:avLst/>
              <a:gdLst>
                <a:gd name="textAreaLeft" fmla="*/ 0 w 970200"/>
                <a:gd name="textAreaRight" fmla="*/ 971280 w 970200"/>
                <a:gd name="textAreaTop" fmla="*/ 0 h 1162800"/>
                <a:gd name="textAreaBottom" fmla="*/ 1163880 h 1162800"/>
              </a:gdLst>
              <a:ahLst/>
              <a:rect l="textAreaLeft" t="textAreaTop" r="textAreaRight" b="textAreaBottom"/>
              <a:pathLst>
                <a:path w="972184" h="1151889">
                  <a:moveTo>
                    <a:pt x="112902" y="0"/>
                  </a:moveTo>
                  <a:lnTo>
                    <a:pt x="0" y="91312"/>
                  </a:lnTo>
                  <a:lnTo>
                    <a:pt x="802767" y="1084452"/>
                  </a:lnTo>
                  <a:lnTo>
                    <a:pt x="746251" y="1130045"/>
                  </a:lnTo>
                  <a:lnTo>
                    <a:pt x="950468" y="1151636"/>
                  </a:lnTo>
                  <a:lnTo>
                    <a:pt x="972184" y="947419"/>
                  </a:lnTo>
                  <a:lnTo>
                    <a:pt x="915670" y="993139"/>
                  </a:lnTo>
                  <a:lnTo>
                    <a:pt x="112902" y="0"/>
                  </a:lnTo>
                  <a:close/>
                </a:path>
              </a:pathLst>
            </a:custGeom>
            <a:solidFill>
              <a:srgbClr val="e7299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6" name="object 15"/>
            <p:cNvSpPr/>
            <p:nvPr/>
          </p:nvSpPr>
          <p:spPr>
            <a:xfrm>
              <a:off x="8096400" y="3935160"/>
              <a:ext cx="970200" cy="1162800"/>
            </a:xfrm>
            <a:custGeom>
              <a:avLst/>
              <a:gdLst>
                <a:gd name="textAreaLeft" fmla="*/ 0 w 970200"/>
                <a:gd name="textAreaRight" fmla="*/ 971280 w 970200"/>
                <a:gd name="textAreaTop" fmla="*/ 0 h 1162800"/>
                <a:gd name="textAreaBottom" fmla="*/ 1163880 h 1162800"/>
              </a:gdLst>
              <a:ahLst/>
              <a:rect l="textAreaLeft" t="textAreaTop" r="textAreaRight" b="textAreaBottom"/>
              <a:pathLst>
                <a:path w="972184" h="1151889">
                  <a:moveTo>
                    <a:pt x="112902" y="0"/>
                  </a:moveTo>
                  <a:lnTo>
                    <a:pt x="915670" y="993139"/>
                  </a:lnTo>
                  <a:lnTo>
                    <a:pt x="972184" y="947419"/>
                  </a:lnTo>
                  <a:lnTo>
                    <a:pt x="950468" y="1151636"/>
                  </a:lnTo>
                  <a:lnTo>
                    <a:pt x="746251" y="1130045"/>
                  </a:lnTo>
                  <a:lnTo>
                    <a:pt x="802767" y="1084452"/>
                  </a:lnTo>
                  <a:lnTo>
                    <a:pt x="0" y="91312"/>
                  </a:lnTo>
                  <a:lnTo>
                    <a:pt x="112902" y="0"/>
                  </a:lnTo>
                  <a:close/>
                </a:path>
              </a:pathLst>
            </a:custGeom>
            <a:noFill/>
            <a:ln w="12700">
              <a:solidFill>
                <a:srgbClr val="aa1b6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pic>
        <p:nvPicPr>
          <p:cNvPr id="127" name="Рисунок 15" descr=""/>
          <p:cNvPicPr/>
          <p:nvPr/>
        </p:nvPicPr>
        <p:blipFill>
          <a:blip r:embed="rId5"/>
          <a:stretch/>
        </p:blipFill>
        <p:spPr>
          <a:xfrm>
            <a:off x="0" y="-11880"/>
            <a:ext cx="1054440" cy="1054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object 9" descr=""/>
          <p:cNvPicPr/>
          <p:nvPr/>
        </p:nvPicPr>
        <p:blipFill>
          <a:blip r:embed="rId1"/>
          <a:stretch/>
        </p:blipFill>
        <p:spPr>
          <a:xfrm>
            <a:off x="990720" y="2590920"/>
            <a:ext cx="2665800" cy="3645720"/>
          </a:xfrm>
          <a:prstGeom prst="rect">
            <a:avLst/>
          </a:prstGeom>
          <a:ln w="0">
            <a:noFill/>
          </a:ln>
        </p:spPr>
      </p:pic>
      <p:pic>
        <p:nvPicPr>
          <p:cNvPr id="129" name="object 9" descr=""/>
          <p:cNvPicPr/>
          <p:nvPr/>
        </p:nvPicPr>
        <p:blipFill>
          <a:blip r:embed="rId2"/>
          <a:stretch/>
        </p:blipFill>
        <p:spPr>
          <a:xfrm>
            <a:off x="7391520" y="2514600"/>
            <a:ext cx="2818440" cy="3645720"/>
          </a:xfrm>
          <a:prstGeom prst="rect">
            <a:avLst/>
          </a:prstGeom>
          <a:ln w="0">
            <a:noFill/>
          </a:ln>
        </p:spPr>
      </p:pic>
      <p:pic>
        <p:nvPicPr>
          <p:cNvPr id="130" name="object 2" descr=""/>
          <p:cNvPicPr/>
          <p:nvPr/>
        </p:nvPicPr>
        <p:blipFill>
          <a:blip r:embed="rId3"/>
          <a:stretch/>
        </p:blipFill>
        <p:spPr>
          <a:xfrm>
            <a:off x="1294920" y="897120"/>
            <a:ext cx="4723920" cy="868320"/>
          </a:xfrm>
          <a:prstGeom prst="rect">
            <a:avLst/>
          </a:prstGeom>
          <a:ln w="0">
            <a:noFill/>
          </a:ln>
        </p:spPr>
      </p:pic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2133720" y="668160"/>
            <a:ext cx="3430440" cy="1156680"/>
          </a:xfrm>
          <a:prstGeom prst="rect">
            <a:avLst/>
          </a:prstGeom>
          <a:noFill/>
          <a:ln w="0">
            <a:noFill/>
          </a:ln>
        </p:spPr>
        <p:txBody>
          <a:bodyPr lIns="0" rIns="0" tIns="12240" bIns="0" anchor="ctr">
            <a:noAutofit/>
          </a:bodyPr>
          <a:p>
            <a:pPr marL="12600" indent="0" defTabSz="914400">
              <a:lnSpc>
                <a:spcPct val="100000"/>
              </a:lnSpc>
              <a:spcBef>
                <a:spcPts val="96"/>
              </a:spcBef>
              <a:buNone/>
              <a:tabLst>
                <a:tab algn="l" pos="0"/>
              </a:tabLst>
            </a:pPr>
            <a:r>
              <a:rPr b="1" lang="ru-RU" sz="2200" spc="-21" strike="noStrike">
                <a:solidFill>
                  <a:srgbClr val="eff3f1"/>
                </a:solidFill>
                <a:latin typeface="Calibri"/>
              </a:rPr>
              <a:t>Устранимые</a:t>
            </a:r>
            <a:r>
              <a:rPr b="1" lang="ru-RU" sz="2200" spc="38" strike="noStrike">
                <a:solidFill>
                  <a:srgbClr val="eff3f1"/>
                </a:solidFill>
                <a:latin typeface="Calibri"/>
              </a:rPr>
              <a:t> </a:t>
            </a:r>
            <a:r>
              <a:rPr b="1" lang="ru-RU" sz="2200" spc="-12" strike="noStrike">
                <a:solidFill>
                  <a:srgbClr val="eff3f1"/>
                </a:solidFill>
                <a:latin typeface="Calibri"/>
              </a:rPr>
              <a:t>факторы</a:t>
            </a:r>
            <a:r>
              <a:rPr b="1" lang="ru-RU" sz="2200" spc="46" strike="noStrike">
                <a:solidFill>
                  <a:srgbClr val="eff3f1"/>
                </a:solidFill>
                <a:latin typeface="Calibri"/>
              </a:rPr>
              <a:t> </a:t>
            </a:r>
            <a:r>
              <a:rPr b="1" lang="ru-RU" sz="2200" spc="-7" strike="noStrike">
                <a:solidFill>
                  <a:srgbClr val="eff3f1"/>
                </a:solidFill>
                <a:latin typeface="Calibri"/>
              </a:rPr>
              <a:t>риска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2" name="object 4" descr=""/>
          <p:cNvPicPr/>
          <p:nvPr/>
        </p:nvPicPr>
        <p:blipFill>
          <a:blip r:embed="rId4"/>
          <a:stretch/>
        </p:blipFill>
        <p:spPr>
          <a:xfrm>
            <a:off x="6273000" y="878400"/>
            <a:ext cx="4546440" cy="868680"/>
          </a:xfrm>
          <a:prstGeom prst="rect">
            <a:avLst/>
          </a:prstGeom>
          <a:ln w="0">
            <a:noFill/>
          </a:ln>
        </p:spPr>
      </p:pic>
      <p:sp>
        <p:nvSpPr>
          <p:cNvPr id="133" name="object 5"/>
          <p:cNvSpPr/>
          <p:nvPr/>
        </p:nvSpPr>
        <p:spPr>
          <a:xfrm>
            <a:off x="6858000" y="1066680"/>
            <a:ext cx="3961440" cy="347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240" bIns="0" anchor="t">
            <a:spAutoFit/>
          </a:bodyPr>
          <a:p>
            <a:pPr marL="12600" defTabSz="914400">
              <a:lnSpc>
                <a:spcPct val="100000"/>
              </a:lnSpc>
              <a:spcBef>
                <a:spcPts val="96"/>
              </a:spcBef>
            </a:pPr>
            <a:r>
              <a:rPr b="1" lang="ru-RU" sz="2200" spc="-12" strike="noStrike">
                <a:solidFill>
                  <a:srgbClr val="eff3f1"/>
                </a:solidFill>
                <a:latin typeface="Calibri"/>
              </a:rPr>
              <a:t>Неустранимые</a:t>
            </a:r>
            <a:r>
              <a:rPr b="1" lang="ru-RU" sz="2200" spc="63" strike="noStrike">
                <a:solidFill>
                  <a:srgbClr val="eff3f1"/>
                </a:solidFill>
                <a:latin typeface="Calibri"/>
              </a:rPr>
              <a:t> </a:t>
            </a:r>
            <a:r>
              <a:rPr b="1" lang="ru-RU" sz="2200" spc="-12" strike="noStrike">
                <a:solidFill>
                  <a:srgbClr val="eff3f1"/>
                </a:solidFill>
                <a:latin typeface="Calibri"/>
              </a:rPr>
              <a:t>факторы</a:t>
            </a:r>
            <a:r>
              <a:rPr b="1" lang="ru-RU" sz="2200" spc="26" strike="noStrike">
                <a:solidFill>
                  <a:srgbClr val="eff3f1"/>
                </a:solidFill>
                <a:latin typeface="Calibri"/>
              </a:rPr>
              <a:t> </a:t>
            </a:r>
            <a:r>
              <a:rPr b="1" lang="ru-RU" sz="2200" spc="-7" strike="noStrike">
                <a:solidFill>
                  <a:srgbClr val="eff3f1"/>
                </a:solidFill>
                <a:latin typeface="Calibri"/>
              </a:rPr>
              <a:t>риска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object 7"/>
          <p:cNvSpPr/>
          <p:nvPr/>
        </p:nvSpPr>
        <p:spPr>
          <a:xfrm>
            <a:off x="1371600" y="2590920"/>
            <a:ext cx="1742040" cy="31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3320" bIns="0" anchor="t">
            <a:spAutoFit/>
          </a:bodyPr>
          <a:p>
            <a:pPr marL="12600" defTabSz="914400">
              <a:lnSpc>
                <a:spcPct val="100000"/>
              </a:lnSpc>
              <a:spcBef>
                <a:spcPts val="105"/>
              </a:spcBef>
            </a:pPr>
            <a:r>
              <a:rPr b="1" lang="ru-RU" sz="2000" spc="-7" strike="noStrike">
                <a:solidFill>
                  <a:schemeClr val="dk1"/>
                </a:solidFill>
                <a:latin typeface="Calibri"/>
              </a:rPr>
              <a:t>Поведенческие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object 8"/>
          <p:cNvSpPr/>
          <p:nvPr/>
        </p:nvSpPr>
        <p:spPr>
          <a:xfrm>
            <a:off x="1066680" y="3200400"/>
            <a:ext cx="2274120" cy="2757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3320" bIns="0" anchor="t">
            <a:spAutoFit/>
          </a:bodyPr>
          <a:p>
            <a:pPr marL="267480" indent="-191880" defTabSz="914400">
              <a:lnSpc>
                <a:spcPct val="100000"/>
              </a:lnSpc>
              <a:spcBef>
                <a:spcPts val="105"/>
              </a:spcBef>
              <a:buClr>
                <a:srgbClr val="ffff00"/>
              </a:buClr>
              <a:buFont typeface="Tahoma"/>
              <a:buChar char="•"/>
              <a:tabLst>
                <a:tab algn="l" pos="267840"/>
              </a:tabLst>
            </a:pPr>
            <a:r>
              <a:rPr b="1" lang="ru-RU" sz="2000" spc="-1" strike="noStrike">
                <a:solidFill>
                  <a:schemeClr val="dk1"/>
                </a:solidFill>
                <a:latin typeface="Calibri"/>
              </a:rPr>
              <a:t>курение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267480" indent="-191880" defTabSz="914400">
              <a:lnSpc>
                <a:spcPct val="100000"/>
              </a:lnSpc>
              <a:buClr>
                <a:srgbClr val="ffff00"/>
              </a:buClr>
              <a:buFont typeface="Tahoma"/>
              <a:buChar char="•"/>
              <a:tabLst>
                <a:tab algn="l" pos="267840"/>
              </a:tabLst>
            </a:pPr>
            <a:r>
              <a:rPr b="1" lang="ru-RU" sz="2000" spc="-7" strike="noStrike">
                <a:solidFill>
                  <a:schemeClr val="dk1"/>
                </a:solidFill>
                <a:latin typeface="Calibri"/>
              </a:rPr>
              <a:t>питание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267480" indent="-191880" defTabSz="914400">
              <a:lnSpc>
                <a:spcPct val="100000"/>
              </a:lnSpc>
              <a:buClr>
                <a:srgbClr val="ffff00"/>
              </a:buClr>
              <a:buFont typeface="Tahoma"/>
              <a:buChar char="•"/>
              <a:tabLst>
                <a:tab algn="l" pos="267840"/>
              </a:tabLst>
            </a:pPr>
            <a:r>
              <a:rPr b="1" lang="ru-RU" sz="2000" spc="-7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000" spc="-7" strike="noStrike">
                <a:solidFill>
                  <a:schemeClr val="dk1"/>
                </a:solidFill>
                <a:latin typeface="Calibri"/>
              </a:rPr>
              <a:t>физиче</a:t>
            </a:r>
            <a:r>
              <a:rPr b="1" lang="ru-RU" sz="2000" spc="-1" strike="noStrike">
                <a:solidFill>
                  <a:schemeClr val="dk1"/>
                </a:solidFill>
                <a:latin typeface="Calibri"/>
              </a:rPr>
              <a:t>с</a:t>
            </a:r>
            <a:r>
              <a:rPr b="1" lang="ru-RU" sz="2000" spc="-21" strike="noStrike">
                <a:solidFill>
                  <a:schemeClr val="dk1"/>
                </a:solidFill>
                <a:latin typeface="Calibri"/>
              </a:rPr>
              <a:t>к</a:t>
            </a:r>
            <a:r>
              <a:rPr b="1" lang="ru-RU" sz="2000" spc="-1" strike="noStrike">
                <a:solidFill>
                  <a:schemeClr val="dk1"/>
                </a:solidFill>
                <a:latin typeface="Calibri"/>
              </a:rPr>
              <a:t>ая  активность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267480" indent="-191880" defTabSz="914400">
              <a:lnSpc>
                <a:spcPct val="100000"/>
              </a:lnSpc>
              <a:buClr>
                <a:srgbClr val="ffff00"/>
              </a:buClr>
              <a:buFont typeface="Tahoma"/>
              <a:buChar char="•"/>
              <a:tabLst>
                <a:tab algn="l" pos="267840"/>
              </a:tabLst>
            </a:pPr>
            <a:r>
              <a:rPr b="1" lang="ru-RU" sz="2000" spc="-1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000" spc="-12" strike="noStrike">
                <a:solidFill>
                  <a:schemeClr val="dk1"/>
                </a:solidFill>
                <a:latin typeface="Calibri"/>
              </a:rPr>
              <a:t>алкоголь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267480" indent="-191880" defTabSz="914400">
              <a:lnSpc>
                <a:spcPct val="100000"/>
              </a:lnSpc>
              <a:buClr>
                <a:srgbClr val="ffff00"/>
              </a:buClr>
              <a:buFont typeface="Tahoma"/>
              <a:buChar char="•"/>
              <a:tabLst>
                <a:tab algn="l" pos="267840"/>
              </a:tabLst>
            </a:pPr>
            <a:r>
              <a:rPr b="1" lang="ru-RU" sz="2000" spc="-7" strike="noStrike">
                <a:solidFill>
                  <a:schemeClr val="dk1"/>
                </a:solidFill>
                <a:latin typeface="Calibri"/>
              </a:rPr>
              <a:t>пси</a:t>
            </a:r>
            <a:r>
              <a:rPr b="1" lang="ru-RU" sz="2000" spc="-35" strike="noStrike">
                <a:solidFill>
                  <a:schemeClr val="dk1"/>
                </a:solidFill>
                <a:latin typeface="Calibri"/>
              </a:rPr>
              <a:t>х</a:t>
            </a:r>
            <a:r>
              <a:rPr b="1" lang="ru-RU" sz="2000" spc="-1" strike="noStrike">
                <a:solidFill>
                  <a:schemeClr val="dk1"/>
                </a:solidFill>
                <a:latin typeface="Calibri"/>
              </a:rPr>
              <a:t>осоциал</a:t>
            </a:r>
            <a:r>
              <a:rPr b="1" lang="ru-RU" sz="2000" spc="-12" strike="noStrike">
                <a:solidFill>
                  <a:schemeClr val="dk1"/>
                </a:solidFill>
                <a:latin typeface="Calibri"/>
              </a:rPr>
              <a:t>ь</a:t>
            </a:r>
            <a:r>
              <a:rPr b="1" lang="ru-RU" sz="2000" spc="-7" strike="noStrike">
                <a:solidFill>
                  <a:schemeClr val="dk1"/>
                </a:solidFill>
                <a:latin typeface="Calibri"/>
              </a:rPr>
              <a:t>ные  </a:t>
            </a:r>
            <a:r>
              <a:rPr b="1" lang="ru-RU" sz="2000" spc="-1" strike="noStrike">
                <a:solidFill>
                  <a:schemeClr val="dk1"/>
                </a:solidFill>
                <a:latin typeface="Calibri"/>
              </a:rPr>
              <a:t>факторы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75600" defTabSz="914400">
              <a:lnSpc>
                <a:spcPct val="100000"/>
              </a:lnSpc>
              <a:tabLst>
                <a:tab algn="l" pos="267840"/>
              </a:tabLst>
            </a:pPr>
            <a:r>
              <a:rPr b="1" lang="ru-RU" sz="2000" spc="-35" strike="noStrike">
                <a:solidFill>
                  <a:schemeClr val="dk1"/>
                </a:solidFill>
                <a:latin typeface="Calibri"/>
              </a:rPr>
              <a:t>	</a:t>
            </a:r>
            <a:r>
              <a:rPr b="1" lang="ru-RU" sz="2000" spc="-35" strike="noStrike">
                <a:solidFill>
                  <a:schemeClr val="dk1"/>
                </a:solidFill>
                <a:latin typeface="Calibri"/>
              </a:rPr>
              <a:t>(стресс, </a:t>
            </a:r>
            <a:r>
              <a:rPr b="1" lang="ru-RU" sz="2000" spc="-1" strike="noStrike">
                <a:solidFill>
                  <a:schemeClr val="dk1"/>
                </a:solidFill>
                <a:latin typeface="Calibri"/>
              </a:rPr>
              <a:t>тр</a:t>
            </a:r>
            <a:r>
              <a:rPr b="1" lang="ru-RU" sz="2000" spc="-7" strike="noStrike">
                <a:solidFill>
                  <a:schemeClr val="dk1"/>
                </a:solidFill>
                <a:latin typeface="Calibri"/>
              </a:rPr>
              <a:t>е</a:t>
            </a:r>
            <a:r>
              <a:rPr b="1" lang="ru-RU" sz="2000" spc="-1" strike="noStrike">
                <a:solidFill>
                  <a:schemeClr val="dk1"/>
                </a:solidFill>
                <a:latin typeface="Calibri"/>
              </a:rPr>
              <a:t>во</a:t>
            </a:r>
            <a:r>
              <a:rPr b="1" lang="ru-RU" sz="2000" spc="-12" strike="noStrike">
                <a:solidFill>
                  <a:schemeClr val="dk1"/>
                </a:solidFill>
                <a:latin typeface="Calibri"/>
              </a:rPr>
              <a:t>г</a:t>
            </a:r>
            <a:r>
              <a:rPr b="1" lang="ru-RU" sz="2000" spc="-15" strike="noStrike">
                <a:solidFill>
                  <a:schemeClr val="dk1"/>
                </a:solidFill>
                <a:latin typeface="Calibri"/>
              </a:rPr>
              <a:t>а</a:t>
            </a:r>
            <a:r>
              <a:rPr b="1" lang="ru-RU" sz="2000" spc="-26" strike="noStrike">
                <a:solidFill>
                  <a:schemeClr val="dk1"/>
                </a:solidFill>
                <a:latin typeface="Calibri"/>
              </a:rPr>
              <a:t>,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75600" defTabSz="914400">
              <a:lnSpc>
                <a:spcPct val="100000"/>
              </a:lnSpc>
              <a:tabLst>
                <a:tab algn="l" pos="267840"/>
              </a:tabLst>
            </a:pPr>
            <a:r>
              <a:rPr b="1" lang="ru-RU" sz="2000" spc="-26" strike="noStrike">
                <a:solidFill>
                  <a:schemeClr val="dk1"/>
                </a:solidFill>
                <a:latin typeface="Calibri"/>
              </a:rPr>
              <a:t>	</a:t>
            </a:r>
            <a:r>
              <a:rPr b="1" lang="ru-RU" sz="2000" spc="-157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000" spc="-15" strike="noStrike">
                <a:solidFill>
                  <a:schemeClr val="dk1"/>
                </a:solidFill>
                <a:latin typeface="Calibri"/>
              </a:rPr>
              <a:t>д</a:t>
            </a:r>
            <a:r>
              <a:rPr b="1" lang="ru-RU" sz="2000" spc="-7" strike="noStrike">
                <a:solidFill>
                  <a:schemeClr val="dk1"/>
                </a:solidFill>
                <a:latin typeface="Calibri"/>
              </a:rPr>
              <a:t>епре</a:t>
            </a:r>
            <a:r>
              <a:rPr b="1" lang="ru-RU" sz="2000" spc="-12" strike="noStrike">
                <a:solidFill>
                  <a:schemeClr val="dk1"/>
                </a:solidFill>
                <a:latin typeface="Calibri"/>
              </a:rPr>
              <a:t>с</a:t>
            </a:r>
            <a:r>
              <a:rPr b="1" lang="ru-RU" sz="2000" spc="-7" strike="noStrike">
                <a:solidFill>
                  <a:schemeClr val="dk1"/>
                </a:solidFill>
                <a:latin typeface="Calibri"/>
              </a:rPr>
              <a:t>си</a:t>
            </a:r>
            <a:r>
              <a:rPr b="1" lang="ru-RU" sz="2000" spc="-1" strike="noStrike">
                <a:solidFill>
                  <a:schemeClr val="dk1"/>
                </a:solidFill>
                <a:latin typeface="Calibri"/>
              </a:rPr>
              <a:t>я</a:t>
            </a:r>
            <a:r>
              <a:rPr b="1" lang="ru-RU" sz="2000" spc="-225" strike="noStrike">
                <a:solidFill>
                  <a:schemeClr val="dk1"/>
                </a:solidFill>
                <a:latin typeface="Calibri"/>
              </a:rPr>
              <a:t>)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6" name="object 9" descr=""/>
          <p:cNvPicPr/>
          <p:nvPr/>
        </p:nvPicPr>
        <p:blipFill>
          <a:blip r:embed="rId5"/>
          <a:stretch/>
        </p:blipFill>
        <p:spPr>
          <a:xfrm>
            <a:off x="3962520" y="2590920"/>
            <a:ext cx="2665800" cy="3645720"/>
          </a:xfrm>
          <a:prstGeom prst="rect">
            <a:avLst/>
          </a:prstGeom>
          <a:ln w="0">
            <a:noFill/>
          </a:ln>
        </p:spPr>
      </p:pic>
      <p:sp>
        <p:nvSpPr>
          <p:cNvPr id="137" name="object 10"/>
          <p:cNvSpPr/>
          <p:nvPr/>
        </p:nvSpPr>
        <p:spPr>
          <a:xfrm>
            <a:off x="4343400" y="2590920"/>
            <a:ext cx="1980000" cy="31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3320" bIns="0" anchor="t">
            <a:spAutoFit/>
          </a:bodyPr>
          <a:p>
            <a:pPr marL="12600" defTabSz="914400">
              <a:lnSpc>
                <a:spcPct val="100000"/>
              </a:lnSpc>
              <a:spcBef>
                <a:spcPts val="105"/>
              </a:spcBef>
            </a:pPr>
            <a:r>
              <a:rPr b="1" lang="ru-RU" sz="2000" spc="-7" strike="noStrike">
                <a:solidFill>
                  <a:schemeClr val="dk1"/>
                </a:solidFill>
                <a:latin typeface="Calibri"/>
              </a:rPr>
              <a:t>Метаболические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object 11"/>
          <p:cNvSpPr/>
          <p:nvPr/>
        </p:nvSpPr>
        <p:spPr>
          <a:xfrm>
            <a:off x="4191120" y="3200400"/>
            <a:ext cx="2124000" cy="248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3320" bIns="0" anchor="t">
            <a:spAutoFit/>
          </a:bodyPr>
          <a:p>
            <a:pPr marL="12600" indent="63360" defTabSz="914400">
              <a:lnSpc>
                <a:spcPct val="100000"/>
              </a:lnSpc>
              <a:spcBef>
                <a:spcPts val="105"/>
              </a:spcBef>
              <a:buClr>
                <a:srgbClr val="ffff00"/>
              </a:buClr>
              <a:buFont typeface="Tahoma"/>
              <a:buChar char="•"/>
              <a:tabLst>
                <a:tab algn="l" pos="267480"/>
              </a:tabLst>
            </a:pPr>
            <a:r>
              <a:rPr b="1" lang="ru-RU" sz="2000" spc="-7" strike="noStrike">
                <a:solidFill>
                  <a:schemeClr val="dk1"/>
                </a:solidFill>
                <a:latin typeface="Calibri"/>
              </a:rPr>
              <a:t>  </a:t>
            </a:r>
            <a:r>
              <a:rPr b="1" lang="ru-RU" sz="2000" spc="-7" strike="noStrike">
                <a:solidFill>
                  <a:schemeClr val="dk1"/>
                </a:solidFill>
                <a:latin typeface="Calibri"/>
              </a:rPr>
              <a:t>повышение </a:t>
            </a:r>
            <a:r>
              <a:rPr b="1" lang="ru-RU" sz="2000" spc="-1" strike="noStrike">
                <a:solidFill>
                  <a:schemeClr val="dk1"/>
                </a:solidFill>
                <a:latin typeface="Calibri"/>
              </a:rPr>
              <a:t>в 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105"/>
              </a:spcBef>
              <a:tabLst>
                <a:tab algn="l" pos="267480"/>
              </a:tabLst>
            </a:pPr>
            <a:r>
              <a:rPr b="1" lang="ru-RU" sz="2000" spc="-440" strike="noStrike">
                <a:solidFill>
                  <a:schemeClr val="dk1"/>
                </a:solidFill>
                <a:latin typeface="Calibri"/>
              </a:rPr>
              <a:t>	</a:t>
            </a:r>
            <a:r>
              <a:rPr b="1" lang="ru-RU" sz="2000" spc="-440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000" spc="-1" strike="noStrike">
                <a:solidFill>
                  <a:schemeClr val="dk1"/>
                </a:solidFill>
                <a:latin typeface="Calibri"/>
              </a:rPr>
              <a:t>крови уровня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105"/>
              </a:spcBef>
              <a:tabLst>
                <a:tab algn="l" pos="267480"/>
              </a:tabLst>
            </a:pPr>
            <a:r>
              <a:rPr b="1" lang="ru-RU" sz="2000" spc="-12" strike="noStrike">
                <a:solidFill>
                  <a:schemeClr val="dk1"/>
                </a:solidFill>
                <a:latin typeface="Calibri"/>
              </a:rPr>
              <a:t>	</a:t>
            </a:r>
            <a:r>
              <a:rPr b="1" lang="ru-RU" sz="2000" spc="-12" strike="noStrike">
                <a:solidFill>
                  <a:schemeClr val="dk1"/>
                </a:solidFill>
                <a:latin typeface="Calibri"/>
              </a:rPr>
              <a:t>холестерина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266760" indent="-191160" defTabSz="914400">
              <a:lnSpc>
                <a:spcPct val="100000"/>
              </a:lnSpc>
              <a:buClr>
                <a:srgbClr val="ffff00"/>
              </a:buClr>
              <a:buFont typeface="Tahoma"/>
              <a:buChar char="•"/>
              <a:tabLst>
                <a:tab algn="l" pos="267480"/>
              </a:tabLst>
            </a:pPr>
            <a:r>
              <a:rPr b="1" lang="ru-RU" sz="2000" spc="-7" strike="noStrike">
                <a:solidFill>
                  <a:schemeClr val="dk1"/>
                </a:solidFill>
                <a:latin typeface="Calibri"/>
              </a:rPr>
              <a:t>повышение в</a:t>
            </a:r>
            <a:r>
              <a:rPr b="1" lang="ru-RU" sz="2000" spc="-35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000" spc="-1" strike="noStrike">
                <a:solidFill>
                  <a:schemeClr val="dk1"/>
                </a:solidFill>
                <a:latin typeface="Calibri"/>
              </a:rPr>
              <a:t>крови уров</a:t>
            </a:r>
            <a:r>
              <a:rPr b="1" lang="ru-RU" sz="2000" spc="-7" strike="noStrike">
                <a:solidFill>
                  <a:schemeClr val="dk1"/>
                </a:solidFill>
                <a:latin typeface="Calibri"/>
              </a:rPr>
              <a:t>ня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75600" defTabSz="914400">
              <a:lnSpc>
                <a:spcPct val="100000"/>
              </a:lnSpc>
              <a:tabLst>
                <a:tab algn="l" pos="267480"/>
              </a:tabLst>
            </a:pPr>
            <a:r>
              <a:rPr b="1" lang="ru-RU" sz="2000" spc="-7" strike="noStrike">
                <a:solidFill>
                  <a:schemeClr val="dk1"/>
                </a:solidFill>
                <a:latin typeface="Calibri"/>
              </a:rPr>
              <a:t>	</a:t>
            </a:r>
            <a:r>
              <a:rPr b="1" lang="ru-RU" sz="2000" spc="-7" strike="noStrike">
                <a:solidFill>
                  <a:schemeClr val="dk1"/>
                </a:solidFill>
                <a:latin typeface="Calibri"/>
              </a:rPr>
              <a:t>глюкозы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266760" indent="-191160" defTabSz="914400">
              <a:lnSpc>
                <a:spcPct val="100000"/>
              </a:lnSpc>
              <a:spcBef>
                <a:spcPts val="6"/>
              </a:spcBef>
              <a:buClr>
                <a:srgbClr val="ffff00"/>
              </a:buClr>
              <a:buFont typeface="Tahoma"/>
              <a:buChar char="•"/>
              <a:tabLst>
                <a:tab algn="l" pos="267480"/>
              </a:tabLst>
            </a:pPr>
            <a:r>
              <a:rPr b="1" lang="ru-RU" sz="2000" spc="-7" strike="noStrike">
                <a:solidFill>
                  <a:schemeClr val="dk1"/>
                </a:solidFill>
                <a:latin typeface="Calibri"/>
              </a:rPr>
              <a:t>артериальная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75600" defTabSz="914400">
              <a:lnSpc>
                <a:spcPct val="100000"/>
              </a:lnSpc>
              <a:spcBef>
                <a:spcPts val="6"/>
              </a:spcBef>
              <a:tabLst>
                <a:tab algn="l" pos="267480"/>
              </a:tabLst>
            </a:pPr>
            <a:r>
              <a:rPr b="1" lang="ru-RU" sz="2000" spc="-7" strike="noStrike">
                <a:solidFill>
                  <a:schemeClr val="dk1"/>
                </a:solidFill>
                <a:latin typeface="Calibri"/>
              </a:rPr>
              <a:t>	</a:t>
            </a:r>
            <a:r>
              <a:rPr b="1" lang="ru-RU" sz="2000" spc="-7" strike="noStrike">
                <a:solidFill>
                  <a:schemeClr val="dk1"/>
                </a:solidFill>
                <a:latin typeface="Calibri"/>
              </a:rPr>
              <a:t>гипертензия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object 20"/>
          <p:cNvSpPr/>
          <p:nvPr/>
        </p:nvSpPr>
        <p:spPr>
          <a:xfrm>
            <a:off x="7693560" y="3232440"/>
            <a:ext cx="2516040" cy="101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3320" bIns="0" anchor="t">
            <a:spAutoFit/>
          </a:bodyPr>
          <a:p>
            <a:pPr marL="203040" indent="-190440" defTabSz="914400">
              <a:lnSpc>
                <a:spcPct val="100000"/>
              </a:lnSpc>
              <a:spcBef>
                <a:spcPts val="105"/>
              </a:spcBef>
              <a:buClr>
                <a:srgbClr val="ffff00"/>
              </a:buClr>
              <a:buFont typeface="Tahoma"/>
              <a:buChar char="•"/>
              <a:tabLst>
                <a:tab algn="l" pos="203040"/>
              </a:tabLst>
            </a:pPr>
            <a:r>
              <a:rPr b="1" lang="ru-RU" sz="2200" spc="-15" strike="noStrike">
                <a:solidFill>
                  <a:schemeClr val="dk1"/>
                </a:solidFill>
                <a:latin typeface="Calibri"/>
              </a:rPr>
              <a:t>пол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  <a:p>
            <a:pPr marL="203040" indent="-190440" defTabSz="914400">
              <a:lnSpc>
                <a:spcPct val="100000"/>
              </a:lnSpc>
              <a:buClr>
                <a:srgbClr val="ffff00"/>
              </a:buClr>
              <a:buFont typeface="Tahoma"/>
              <a:buChar char="•"/>
              <a:tabLst>
                <a:tab algn="l" pos="203040"/>
              </a:tabLst>
            </a:pPr>
            <a:r>
              <a:rPr b="1" lang="ru-RU" sz="2200" spc="-1" strike="noStrike">
                <a:solidFill>
                  <a:schemeClr val="dk1"/>
                </a:solidFill>
                <a:latin typeface="Calibri"/>
              </a:rPr>
              <a:t>возраст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  <a:p>
            <a:pPr marL="203040" indent="-190440" defTabSz="914400">
              <a:lnSpc>
                <a:spcPct val="100000"/>
              </a:lnSpc>
              <a:buClr>
                <a:srgbClr val="ffff00"/>
              </a:buClr>
              <a:buFont typeface="Tahoma"/>
              <a:buChar char="•"/>
              <a:tabLst>
                <a:tab algn="l" pos="203040"/>
              </a:tabLst>
            </a:pPr>
            <a:r>
              <a:rPr b="1" lang="ru-RU" sz="2200" spc="-12" strike="noStrike">
                <a:solidFill>
                  <a:schemeClr val="dk1"/>
                </a:solidFill>
                <a:latin typeface="Calibri"/>
              </a:rPr>
              <a:t>наследственность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0" name="Рисунок 23" descr=""/>
          <p:cNvPicPr/>
          <p:nvPr/>
        </p:nvPicPr>
        <p:blipFill>
          <a:blip r:embed="rId6"/>
          <a:stretch/>
        </p:blipFill>
        <p:spPr>
          <a:xfrm>
            <a:off x="0" y="-11880"/>
            <a:ext cx="1054440" cy="1054440"/>
          </a:xfrm>
          <a:prstGeom prst="rect">
            <a:avLst/>
          </a:prstGeom>
          <a:ln w="0">
            <a:noFill/>
          </a:ln>
        </p:spPr>
      </p:pic>
      <p:grpSp>
        <p:nvGrpSpPr>
          <p:cNvPr id="141" name="object 21"/>
          <p:cNvGrpSpPr/>
          <p:nvPr/>
        </p:nvGrpSpPr>
        <p:grpSpPr>
          <a:xfrm>
            <a:off x="5111640" y="1760040"/>
            <a:ext cx="293400" cy="652320"/>
            <a:chOff x="5111640" y="1760040"/>
            <a:chExt cx="293400" cy="652320"/>
          </a:xfrm>
        </p:grpSpPr>
        <p:sp>
          <p:nvSpPr>
            <p:cNvPr id="142" name="object 22"/>
            <p:cNvSpPr/>
            <p:nvPr/>
          </p:nvSpPr>
          <p:spPr>
            <a:xfrm>
              <a:off x="5111640" y="1760040"/>
              <a:ext cx="293400" cy="652320"/>
            </a:xfrm>
            <a:custGeom>
              <a:avLst/>
              <a:gdLst>
                <a:gd name="textAreaLeft" fmla="*/ 0 w 293400"/>
                <a:gd name="textAreaRight" fmla="*/ 294480 w 293400"/>
                <a:gd name="textAreaTop" fmla="*/ 0 h 652320"/>
                <a:gd name="textAreaBottom" fmla="*/ 653400 h 652320"/>
              </a:gdLst>
              <a:ahLst/>
              <a:rect l="textAreaLeft" t="textAreaTop" r="textAreaRight" b="textAreaBottom"/>
              <a:pathLst>
                <a:path w="294640" h="565785">
                  <a:moveTo>
                    <a:pt x="220599" y="0"/>
                  </a:moveTo>
                  <a:lnTo>
                    <a:pt x="73532" y="0"/>
                  </a:lnTo>
                  <a:lnTo>
                    <a:pt x="73532" y="418338"/>
                  </a:lnTo>
                  <a:lnTo>
                    <a:pt x="0" y="418338"/>
                  </a:lnTo>
                  <a:lnTo>
                    <a:pt x="147066" y="565403"/>
                  </a:lnTo>
                  <a:lnTo>
                    <a:pt x="294131" y="418338"/>
                  </a:lnTo>
                  <a:lnTo>
                    <a:pt x="220599" y="418338"/>
                  </a:lnTo>
                  <a:lnTo>
                    <a:pt x="220599" y="0"/>
                  </a:lnTo>
                  <a:close/>
                </a:path>
              </a:pathLst>
            </a:custGeom>
            <a:solidFill>
              <a:srgbClr val="e7299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43" name="object 23"/>
            <p:cNvSpPr/>
            <p:nvPr/>
          </p:nvSpPr>
          <p:spPr>
            <a:xfrm>
              <a:off x="5111640" y="1760040"/>
              <a:ext cx="293400" cy="652320"/>
            </a:xfrm>
            <a:custGeom>
              <a:avLst/>
              <a:gdLst>
                <a:gd name="textAreaLeft" fmla="*/ 0 w 293400"/>
                <a:gd name="textAreaRight" fmla="*/ 294480 w 293400"/>
                <a:gd name="textAreaTop" fmla="*/ 0 h 652320"/>
                <a:gd name="textAreaBottom" fmla="*/ 653400 h 652320"/>
              </a:gdLst>
              <a:ahLst/>
              <a:rect l="textAreaLeft" t="textAreaTop" r="textAreaRight" b="textAreaBottom"/>
              <a:pathLst>
                <a:path w="294640" h="565785">
                  <a:moveTo>
                    <a:pt x="0" y="418338"/>
                  </a:moveTo>
                  <a:lnTo>
                    <a:pt x="73532" y="418338"/>
                  </a:lnTo>
                  <a:lnTo>
                    <a:pt x="73532" y="0"/>
                  </a:lnTo>
                  <a:lnTo>
                    <a:pt x="220599" y="0"/>
                  </a:lnTo>
                  <a:lnTo>
                    <a:pt x="220599" y="418338"/>
                  </a:lnTo>
                  <a:lnTo>
                    <a:pt x="294131" y="418338"/>
                  </a:lnTo>
                  <a:lnTo>
                    <a:pt x="147066" y="565403"/>
                  </a:lnTo>
                  <a:lnTo>
                    <a:pt x="0" y="418338"/>
                  </a:lnTo>
                  <a:close/>
                </a:path>
              </a:pathLst>
            </a:custGeom>
            <a:noFill/>
            <a:ln w="12700">
              <a:solidFill>
                <a:srgbClr val="aa1b6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144" name="object 21"/>
          <p:cNvGrpSpPr/>
          <p:nvPr/>
        </p:nvGrpSpPr>
        <p:grpSpPr>
          <a:xfrm>
            <a:off x="2063880" y="1760040"/>
            <a:ext cx="293400" cy="652320"/>
            <a:chOff x="2063880" y="1760040"/>
            <a:chExt cx="293400" cy="652320"/>
          </a:xfrm>
        </p:grpSpPr>
        <p:sp>
          <p:nvSpPr>
            <p:cNvPr id="145" name="object 22"/>
            <p:cNvSpPr/>
            <p:nvPr/>
          </p:nvSpPr>
          <p:spPr>
            <a:xfrm>
              <a:off x="2063880" y="1760040"/>
              <a:ext cx="293400" cy="652320"/>
            </a:xfrm>
            <a:custGeom>
              <a:avLst/>
              <a:gdLst>
                <a:gd name="textAreaLeft" fmla="*/ 0 w 293400"/>
                <a:gd name="textAreaRight" fmla="*/ 294480 w 293400"/>
                <a:gd name="textAreaTop" fmla="*/ 0 h 652320"/>
                <a:gd name="textAreaBottom" fmla="*/ 653400 h 652320"/>
              </a:gdLst>
              <a:ahLst/>
              <a:rect l="textAreaLeft" t="textAreaTop" r="textAreaRight" b="textAreaBottom"/>
              <a:pathLst>
                <a:path w="294640" h="565785">
                  <a:moveTo>
                    <a:pt x="220599" y="0"/>
                  </a:moveTo>
                  <a:lnTo>
                    <a:pt x="73532" y="0"/>
                  </a:lnTo>
                  <a:lnTo>
                    <a:pt x="73532" y="418338"/>
                  </a:lnTo>
                  <a:lnTo>
                    <a:pt x="0" y="418338"/>
                  </a:lnTo>
                  <a:lnTo>
                    <a:pt x="147066" y="565403"/>
                  </a:lnTo>
                  <a:lnTo>
                    <a:pt x="294131" y="418338"/>
                  </a:lnTo>
                  <a:lnTo>
                    <a:pt x="220599" y="418338"/>
                  </a:lnTo>
                  <a:lnTo>
                    <a:pt x="220599" y="0"/>
                  </a:lnTo>
                  <a:close/>
                </a:path>
              </a:pathLst>
            </a:custGeom>
            <a:solidFill>
              <a:srgbClr val="e7299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46" name="object 23"/>
            <p:cNvSpPr/>
            <p:nvPr/>
          </p:nvSpPr>
          <p:spPr>
            <a:xfrm>
              <a:off x="2063880" y="1760040"/>
              <a:ext cx="293400" cy="652320"/>
            </a:xfrm>
            <a:custGeom>
              <a:avLst/>
              <a:gdLst>
                <a:gd name="textAreaLeft" fmla="*/ 0 w 293400"/>
                <a:gd name="textAreaRight" fmla="*/ 294480 w 293400"/>
                <a:gd name="textAreaTop" fmla="*/ 0 h 652320"/>
                <a:gd name="textAreaBottom" fmla="*/ 653400 h 652320"/>
              </a:gdLst>
              <a:ahLst/>
              <a:rect l="textAreaLeft" t="textAreaTop" r="textAreaRight" b="textAreaBottom"/>
              <a:pathLst>
                <a:path w="294640" h="565785">
                  <a:moveTo>
                    <a:pt x="0" y="418338"/>
                  </a:moveTo>
                  <a:lnTo>
                    <a:pt x="73532" y="418338"/>
                  </a:lnTo>
                  <a:lnTo>
                    <a:pt x="73532" y="0"/>
                  </a:lnTo>
                  <a:lnTo>
                    <a:pt x="220599" y="0"/>
                  </a:lnTo>
                  <a:lnTo>
                    <a:pt x="220599" y="418338"/>
                  </a:lnTo>
                  <a:lnTo>
                    <a:pt x="294131" y="418338"/>
                  </a:lnTo>
                  <a:lnTo>
                    <a:pt x="147066" y="565403"/>
                  </a:lnTo>
                  <a:lnTo>
                    <a:pt x="0" y="418338"/>
                  </a:lnTo>
                  <a:close/>
                </a:path>
              </a:pathLst>
            </a:custGeom>
            <a:noFill/>
            <a:ln w="12700">
              <a:solidFill>
                <a:srgbClr val="aa1b6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147" name="object 21"/>
          <p:cNvGrpSpPr/>
          <p:nvPr/>
        </p:nvGrpSpPr>
        <p:grpSpPr>
          <a:xfrm>
            <a:off x="8464680" y="1760040"/>
            <a:ext cx="293400" cy="652320"/>
            <a:chOff x="8464680" y="1760040"/>
            <a:chExt cx="293400" cy="652320"/>
          </a:xfrm>
        </p:grpSpPr>
        <p:sp>
          <p:nvSpPr>
            <p:cNvPr id="148" name="object 22"/>
            <p:cNvSpPr/>
            <p:nvPr/>
          </p:nvSpPr>
          <p:spPr>
            <a:xfrm>
              <a:off x="8464680" y="1760040"/>
              <a:ext cx="293400" cy="652320"/>
            </a:xfrm>
            <a:custGeom>
              <a:avLst/>
              <a:gdLst>
                <a:gd name="textAreaLeft" fmla="*/ 0 w 293400"/>
                <a:gd name="textAreaRight" fmla="*/ 294480 w 293400"/>
                <a:gd name="textAreaTop" fmla="*/ 0 h 652320"/>
                <a:gd name="textAreaBottom" fmla="*/ 653400 h 652320"/>
              </a:gdLst>
              <a:ahLst/>
              <a:rect l="textAreaLeft" t="textAreaTop" r="textAreaRight" b="textAreaBottom"/>
              <a:pathLst>
                <a:path w="294640" h="565785">
                  <a:moveTo>
                    <a:pt x="220599" y="0"/>
                  </a:moveTo>
                  <a:lnTo>
                    <a:pt x="73532" y="0"/>
                  </a:lnTo>
                  <a:lnTo>
                    <a:pt x="73532" y="418338"/>
                  </a:lnTo>
                  <a:lnTo>
                    <a:pt x="0" y="418338"/>
                  </a:lnTo>
                  <a:lnTo>
                    <a:pt x="147066" y="565403"/>
                  </a:lnTo>
                  <a:lnTo>
                    <a:pt x="294131" y="418338"/>
                  </a:lnTo>
                  <a:lnTo>
                    <a:pt x="220599" y="418338"/>
                  </a:lnTo>
                  <a:lnTo>
                    <a:pt x="220599" y="0"/>
                  </a:lnTo>
                  <a:close/>
                </a:path>
              </a:pathLst>
            </a:custGeom>
            <a:solidFill>
              <a:srgbClr val="e7299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49" name="object 23"/>
            <p:cNvSpPr/>
            <p:nvPr/>
          </p:nvSpPr>
          <p:spPr>
            <a:xfrm>
              <a:off x="8464680" y="1760040"/>
              <a:ext cx="293400" cy="652320"/>
            </a:xfrm>
            <a:custGeom>
              <a:avLst/>
              <a:gdLst>
                <a:gd name="textAreaLeft" fmla="*/ 0 w 293400"/>
                <a:gd name="textAreaRight" fmla="*/ 294480 w 293400"/>
                <a:gd name="textAreaTop" fmla="*/ 0 h 652320"/>
                <a:gd name="textAreaBottom" fmla="*/ 653400 h 652320"/>
              </a:gdLst>
              <a:ahLst/>
              <a:rect l="textAreaLeft" t="textAreaTop" r="textAreaRight" b="textAreaBottom"/>
              <a:pathLst>
                <a:path w="294640" h="565785">
                  <a:moveTo>
                    <a:pt x="0" y="418338"/>
                  </a:moveTo>
                  <a:lnTo>
                    <a:pt x="73532" y="418338"/>
                  </a:lnTo>
                  <a:lnTo>
                    <a:pt x="73532" y="0"/>
                  </a:lnTo>
                  <a:lnTo>
                    <a:pt x="220599" y="0"/>
                  </a:lnTo>
                  <a:lnTo>
                    <a:pt x="220599" y="418338"/>
                  </a:lnTo>
                  <a:lnTo>
                    <a:pt x="294131" y="418338"/>
                  </a:lnTo>
                  <a:lnTo>
                    <a:pt x="147066" y="565403"/>
                  </a:lnTo>
                  <a:lnTo>
                    <a:pt x="0" y="418338"/>
                  </a:lnTo>
                  <a:close/>
                </a:path>
              </a:pathLst>
            </a:custGeom>
            <a:noFill/>
            <a:ln w="12700">
              <a:solidFill>
                <a:srgbClr val="aa1b6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2514600" y="7200"/>
            <a:ext cx="7434000" cy="1272960"/>
          </a:xfrm>
          <a:prstGeom prst="rect">
            <a:avLst/>
          </a:prstGeom>
          <a:noFill/>
          <a:ln w="0">
            <a:noFill/>
          </a:ln>
        </p:spPr>
        <p:txBody>
          <a:bodyPr lIns="0" rIns="0" tIns="56520" bIns="0" anchor="ctr">
            <a:noAutofit/>
          </a:bodyPr>
          <a:p>
            <a:pPr marL="12600" indent="0" algn="ctr" defTabSz="914400">
              <a:lnSpc>
                <a:spcPts val="4791"/>
              </a:lnSpc>
              <a:spcBef>
                <a:spcPts val="445"/>
              </a:spcBef>
              <a:buNone/>
              <a:tabLst>
                <a:tab algn="l" pos="0"/>
              </a:tabLst>
            </a:pPr>
            <a:r>
              <a:rPr b="1" lang="ru-RU" sz="3600" spc="-52" strike="noStrike">
                <a:solidFill>
                  <a:srgbClr val="ff0000"/>
                </a:solidFill>
                <a:latin typeface="Calibri"/>
              </a:rPr>
              <a:t>Факторы</a:t>
            </a:r>
            <a:r>
              <a:rPr b="1" lang="ru-RU" sz="3600" spc="89" strike="noStrike">
                <a:solidFill>
                  <a:srgbClr val="ff0000"/>
                </a:solidFill>
                <a:latin typeface="Calibri"/>
              </a:rPr>
              <a:t> </a:t>
            </a:r>
            <a:r>
              <a:rPr b="1" lang="ru-RU" sz="3600" spc="-46" strike="noStrike">
                <a:solidFill>
                  <a:srgbClr val="ff0000"/>
                </a:solidFill>
                <a:latin typeface="Calibri"/>
              </a:rPr>
              <a:t>риска</a:t>
            </a:r>
            <a:r>
              <a:rPr b="1" lang="ru-RU" sz="3600" spc="103" strike="noStrike">
                <a:solidFill>
                  <a:srgbClr val="ff0000"/>
                </a:solidFill>
                <a:latin typeface="Calibri"/>
              </a:rPr>
              <a:t> </a:t>
            </a:r>
            <a:r>
              <a:rPr b="1" lang="ru-RU" sz="3600" spc="-46" strike="noStrike">
                <a:solidFill>
                  <a:srgbClr val="ff0000"/>
                </a:solidFill>
                <a:latin typeface="Calibri"/>
              </a:rPr>
              <a:t>хронических </a:t>
            </a:r>
            <a:r>
              <a:rPr b="1" lang="ru-RU" sz="3600" spc="-41" strike="noStrike">
                <a:solidFill>
                  <a:srgbClr val="ff0000"/>
                </a:solidFill>
                <a:latin typeface="Calibri"/>
              </a:rPr>
              <a:t> </a:t>
            </a:r>
            <a:r>
              <a:rPr b="1" lang="ru-RU" sz="3600" spc="-52" strike="noStrike">
                <a:solidFill>
                  <a:srgbClr val="ff0000"/>
                </a:solidFill>
                <a:latin typeface="Calibri"/>
              </a:rPr>
              <a:t>неинфекционных</a:t>
            </a:r>
            <a:r>
              <a:rPr b="1" lang="ru-RU" sz="3600" spc="66" strike="noStrike">
                <a:solidFill>
                  <a:srgbClr val="ff0000"/>
                </a:solidFill>
                <a:latin typeface="Calibri"/>
              </a:rPr>
              <a:t> </a:t>
            </a:r>
            <a:r>
              <a:rPr b="1" lang="ru-RU" sz="3600" spc="-52" strike="noStrike">
                <a:solidFill>
                  <a:srgbClr val="ff0000"/>
                </a:solidFill>
                <a:latin typeface="Calibri"/>
              </a:rPr>
              <a:t>заболеваний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1" name="object 3" descr=""/>
          <p:cNvPicPr/>
          <p:nvPr/>
        </p:nvPicPr>
        <p:blipFill>
          <a:blip r:embed="rId1"/>
          <a:stretch/>
        </p:blipFill>
        <p:spPr>
          <a:xfrm>
            <a:off x="762120" y="1447920"/>
            <a:ext cx="10637280" cy="4989240"/>
          </a:xfrm>
          <a:prstGeom prst="rect">
            <a:avLst/>
          </a:prstGeom>
          <a:ln w="0">
            <a:noFill/>
          </a:ln>
        </p:spPr>
      </p:pic>
      <p:sp>
        <p:nvSpPr>
          <p:cNvPr id="152" name="object 4"/>
          <p:cNvSpPr/>
          <p:nvPr/>
        </p:nvSpPr>
        <p:spPr>
          <a:xfrm>
            <a:off x="990720" y="1828800"/>
            <a:ext cx="10202040" cy="3664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68760" bIns="0" anchor="t">
            <a:spAutoFit/>
          </a:bodyPr>
          <a:p>
            <a:pPr marL="12600" indent="457200" algn="just" defTabSz="914400">
              <a:lnSpc>
                <a:spcPts val="2449"/>
              </a:lnSpc>
              <a:spcBef>
                <a:spcPts val="541"/>
              </a:spcBef>
              <a:tabLst>
                <a:tab algn="l" pos="0"/>
              </a:tabLst>
            </a:pPr>
            <a:r>
              <a:rPr b="1" lang="ru-RU" sz="2000" spc="-7" strike="noStrike">
                <a:solidFill>
                  <a:srgbClr val="ff0000"/>
                </a:solidFill>
                <a:latin typeface="Calibri"/>
              </a:rPr>
              <a:t>Факторы</a:t>
            </a:r>
            <a:r>
              <a:rPr b="1" lang="ru-RU" sz="2000" spc="-1" strike="noStrike">
                <a:solidFill>
                  <a:srgbClr val="ff0000"/>
                </a:solidFill>
                <a:latin typeface="Calibri"/>
              </a:rPr>
              <a:t> </a:t>
            </a:r>
            <a:r>
              <a:rPr b="1" lang="ru-RU" sz="2000" spc="-12" strike="noStrike">
                <a:solidFill>
                  <a:srgbClr val="ff0000"/>
                </a:solidFill>
                <a:latin typeface="Calibri"/>
              </a:rPr>
              <a:t>риска</a:t>
            </a:r>
            <a:r>
              <a:rPr b="1" lang="ru-RU" sz="2000" spc="-7" strike="noStrike">
                <a:solidFill>
                  <a:srgbClr val="ff0000"/>
                </a:solidFill>
                <a:latin typeface="Calibri"/>
              </a:rPr>
              <a:t> являются</a:t>
            </a:r>
            <a:r>
              <a:rPr b="1" lang="ru-RU" sz="2000" spc="-1" strike="noStrike">
                <a:solidFill>
                  <a:srgbClr val="ff0000"/>
                </a:solidFill>
                <a:latin typeface="Calibri"/>
              </a:rPr>
              <a:t> </a:t>
            </a:r>
            <a:r>
              <a:rPr b="1" lang="ru-RU" sz="2000" spc="-7" strike="noStrike">
                <a:solidFill>
                  <a:srgbClr val="ff0000"/>
                </a:solidFill>
                <a:latin typeface="Calibri"/>
              </a:rPr>
              <a:t>общими</a:t>
            </a:r>
            <a:r>
              <a:rPr b="1" lang="ru-RU" sz="2000" spc="-1" strike="noStrike">
                <a:solidFill>
                  <a:srgbClr val="ff0000"/>
                </a:solidFill>
                <a:latin typeface="Calibri"/>
              </a:rPr>
              <a:t> </a:t>
            </a:r>
            <a:r>
              <a:rPr b="1" lang="ru-RU" sz="2000" spc="-7" strike="noStrike">
                <a:solidFill>
                  <a:srgbClr val="ff0000"/>
                </a:solidFill>
                <a:latin typeface="Calibri"/>
              </a:rPr>
              <a:t>для</a:t>
            </a:r>
            <a:r>
              <a:rPr b="1" lang="ru-RU" sz="2000" spc="-1" strike="noStrike">
                <a:solidFill>
                  <a:srgbClr val="ff0000"/>
                </a:solidFill>
                <a:latin typeface="Calibri"/>
              </a:rPr>
              <a:t> </a:t>
            </a:r>
            <a:r>
              <a:rPr b="1" lang="ru-RU" sz="2000" spc="-7" strike="noStrike">
                <a:solidFill>
                  <a:srgbClr val="ff0000"/>
                </a:solidFill>
                <a:latin typeface="Calibri"/>
              </a:rPr>
              <a:t>всех</a:t>
            </a:r>
            <a:r>
              <a:rPr b="1" lang="ru-RU" sz="2000" spc="-1" strike="noStrike">
                <a:solidFill>
                  <a:srgbClr val="ff0000"/>
                </a:solidFill>
                <a:latin typeface="Calibri"/>
              </a:rPr>
              <a:t> </a:t>
            </a:r>
            <a:r>
              <a:rPr b="1" lang="ru-RU" sz="2000" spc="-7" strike="noStrike">
                <a:solidFill>
                  <a:srgbClr val="ff0000"/>
                </a:solidFill>
                <a:latin typeface="Calibri"/>
              </a:rPr>
              <a:t>неинфекционных </a:t>
            </a:r>
            <a:r>
              <a:rPr b="1" lang="ru-RU" sz="2000" spc="-1" strike="noStrike">
                <a:solidFill>
                  <a:srgbClr val="ff0000"/>
                </a:solidFill>
                <a:latin typeface="Calibri"/>
              </a:rPr>
              <a:t> </a:t>
            </a:r>
            <a:r>
              <a:rPr b="1" lang="ru-RU" sz="2000" spc="-15" strike="noStrike">
                <a:solidFill>
                  <a:srgbClr val="ff0000"/>
                </a:solidFill>
                <a:latin typeface="Calibri"/>
              </a:rPr>
              <a:t>заболеваний: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378360" indent="-366480" algn="just" defTabSz="914400">
              <a:lnSpc>
                <a:spcPts val="2220"/>
              </a:lnSpc>
              <a:spcBef>
                <a:spcPts val="556"/>
              </a:spcBef>
              <a:buClr>
                <a:srgbClr val="2954e7"/>
              </a:buClr>
              <a:buFont typeface="Arial MT"/>
              <a:buChar char="•"/>
              <a:tabLst>
                <a:tab algn="l" pos="379080"/>
              </a:tabLst>
            </a:pPr>
            <a:r>
              <a:rPr b="0" lang="ru-RU" sz="2000" spc="-12" strike="noStrike">
                <a:solidFill>
                  <a:schemeClr val="dk1"/>
                </a:solidFill>
                <a:latin typeface="Calibri"/>
              </a:rPr>
              <a:t>О</a:t>
            </a:r>
            <a:r>
              <a:rPr b="0" lang="ru-RU" sz="2000" spc="-7" strike="noStrike">
                <a:solidFill>
                  <a:schemeClr val="dk1"/>
                </a:solidFill>
                <a:latin typeface="Calibri"/>
              </a:rPr>
              <a:t>сновной</a:t>
            </a:r>
            <a:r>
              <a:rPr b="0" lang="ru-RU" sz="2000" spc="38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0" lang="ru-RU" sz="2000" spc="-1" strike="noStrike">
                <a:solidFill>
                  <a:schemeClr val="dk1"/>
                </a:solidFill>
                <a:latin typeface="Calibri"/>
              </a:rPr>
              <a:t>причиной</a:t>
            </a:r>
            <a:r>
              <a:rPr b="0" lang="ru-RU" sz="2000" spc="18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0" lang="ru-RU" sz="2000" spc="-7" strike="noStrike">
                <a:solidFill>
                  <a:schemeClr val="dk1"/>
                </a:solidFill>
                <a:latin typeface="Calibri"/>
              </a:rPr>
              <a:t>развития</a:t>
            </a:r>
            <a:r>
              <a:rPr b="0" lang="ru-RU" sz="2000" spc="26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000" spc="-1" strike="noStrike">
                <a:solidFill>
                  <a:srgbClr val="4b2cd9"/>
                </a:solidFill>
                <a:latin typeface="Calibri"/>
              </a:rPr>
              <a:t>ожирения</a:t>
            </a:r>
            <a:r>
              <a:rPr b="1" lang="ru-RU" sz="2000" spc="18" strike="noStrike">
                <a:solidFill>
                  <a:srgbClr val="4b2cd9"/>
                </a:solidFill>
                <a:latin typeface="Calibri"/>
              </a:rPr>
              <a:t> </a:t>
            </a:r>
            <a:r>
              <a:rPr b="0" lang="ru-RU" sz="2000" spc="-1" strike="noStrike">
                <a:solidFill>
                  <a:schemeClr val="dk1"/>
                </a:solidFill>
                <a:latin typeface="Calibri"/>
              </a:rPr>
              <a:t>и</a:t>
            </a:r>
            <a:r>
              <a:rPr b="0" lang="ru-RU" sz="2000" spc="32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000" spc="-7" strike="noStrike">
                <a:solidFill>
                  <a:srgbClr val="4b2cd9"/>
                </a:solidFill>
                <a:latin typeface="Calibri"/>
              </a:rPr>
              <a:t>артериальной</a:t>
            </a:r>
            <a:r>
              <a:rPr b="1" lang="ru-RU" sz="2000" spc="26" strike="noStrike">
                <a:solidFill>
                  <a:srgbClr val="4b2cd9"/>
                </a:solidFill>
                <a:latin typeface="Calibri"/>
              </a:rPr>
              <a:t> </a:t>
            </a:r>
            <a:r>
              <a:rPr b="1" lang="ru-RU" sz="2000" spc="-7" strike="noStrike">
                <a:solidFill>
                  <a:srgbClr val="4b2cd9"/>
                </a:solidFill>
                <a:latin typeface="Calibri"/>
              </a:rPr>
              <a:t>гипертонии</a:t>
            </a:r>
            <a:r>
              <a:rPr b="1" lang="ru-RU" sz="2000" spc="7" strike="noStrike">
                <a:solidFill>
                  <a:srgbClr val="4b2cd9"/>
                </a:solidFill>
                <a:latin typeface="Calibri"/>
              </a:rPr>
              <a:t> </a:t>
            </a:r>
            <a:r>
              <a:rPr b="0" lang="ru-RU" sz="2000" spc="-12" strike="noStrike">
                <a:solidFill>
                  <a:schemeClr val="dk1"/>
                </a:solidFill>
                <a:latin typeface="Calibri"/>
              </a:rPr>
              <a:t>является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378360" algn="just" defTabSz="914400">
              <a:lnSpc>
                <a:spcPts val="2038"/>
              </a:lnSpc>
              <a:spcBef>
                <a:spcPts val="190"/>
              </a:spcBef>
              <a:tabLst>
                <a:tab algn="l" pos="379080"/>
              </a:tabLst>
            </a:pPr>
            <a:r>
              <a:rPr b="0" lang="ru-RU" sz="2000" spc="-7" strike="noStrike">
                <a:solidFill>
                  <a:schemeClr val="dk1"/>
                </a:solidFill>
                <a:latin typeface="Calibri"/>
              </a:rPr>
              <a:t>нерациональное </a:t>
            </a:r>
            <a:r>
              <a:rPr b="0" lang="ru-RU" sz="2000" spc="4" strike="noStrike">
                <a:solidFill>
                  <a:schemeClr val="dk1"/>
                </a:solidFill>
                <a:latin typeface="Calibri"/>
              </a:rPr>
              <a:t>питание, </a:t>
            </a:r>
            <a:r>
              <a:rPr b="0" lang="ru-RU" sz="2000" spc="-12" strike="noStrike">
                <a:solidFill>
                  <a:schemeClr val="dk1"/>
                </a:solidFill>
                <a:latin typeface="Calibri"/>
              </a:rPr>
              <a:t>прежде </a:t>
            </a:r>
            <a:r>
              <a:rPr b="0" lang="ru-RU" sz="2000" spc="7" strike="noStrike">
                <a:solidFill>
                  <a:schemeClr val="dk1"/>
                </a:solidFill>
                <a:latin typeface="Calibri"/>
              </a:rPr>
              <a:t>всего, </a:t>
            </a:r>
            <a:r>
              <a:rPr b="0" lang="ru-RU" sz="2000" spc="-1" strike="noStrike">
                <a:solidFill>
                  <a:schemeClr val="dk1"/>
                </a:solidFill>
                <a:latin typeface="Calibri"/>
              </a:rPr>
              <a:t>высокий </a:t>
            </a:r>
            <a:r>
              <a:rPr b="0" lang="ru-RU" sz="2000" spc="-7" strike="noStrike">
                <a:solidFill>
                  <a:schemeClr val="dk1"/>
                </a:solidFill>
                <a:latin typeface="Calibri"/>
              </a:rPr>
              <a:t>уровень потребления </a:t>
            </a:r>
            <a:r>
              <a:rPr b="0" lang="ru-RU" sz="2000" spc="4" strike="noStrike">
                <a:solidFill>
                  <a:schemeClr val="dk1"/>
                </a:solidFill>
                <a:latin typeface="Calibri"/>
              </a:rPr>
              <a:t>сахара, </a:t>
            </a:r>
            <a:r>
              <a:rPr b="0" lang="ru-RU" sz="2000" spc="-432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0" lang="ru-RU" sz="2000" spc="-7" strike="noStrike">
                <a:solidFill>
                  <a:schemeClr val="dk1"/>
                </a:solidFill>
                <a:latin typeface="Calibri"/>
              </a:rPr>
              <a:t>насыщенных</a:t>
            </a:r>
            <a:r>
              <a:rPr b="0" lang="ru-RU" sz="2000" spc="66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0" lang="ru-RU" sz="2000" spc="-1" strike="noStrike">
                <a:solidFill>
                  <a:schemeClr val="dk1"/>
                </a:solidFill>
                <a:latin typeface="Calibri"/>
              </a:rPr>
              <a:t>жиров</a:t>
            </a:r>
            <a:r>
              <a:rPr b="0" lang="ru-RU" sz="2000" spc="18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0" lang="ru-RU" sz="2000" spc="-1" strike="noStrike">
                <a:solidFill>
                  <a:schemeClr val="dk1"/>
                </a:solidFill>
                <a:latin typeface="Calibri"/>
              </a:rPr>
              <a:t>и</a:t>
            </a:r>
            <a:r>
              <a:rPr b="0" lang="ru-RU" sz="2000" spc="26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0" lang="ru-RU" sz="2000" spc="4" strike="noStrike">
                <a:solidFill>
                  <a:schemeClr val="dk1"/>
                </a:solidFill>
                <a:latin typeface="Calibri"/>
              </a:rPr>
              <a:t>соли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378360" indent="-366480" algn="just" defTabSz="914400">
              <a:lnSpc>
                <a:spcPts val="2220"/>
              </a:lnSpc>
              <a:spcBef>
                <a:spcPts val="530"/>
              </a:spcBef>
              <a:buClr>
                <a:srgbClr val="2954e7"/>
              </a:buClr>
              <a:buFont typeface="Arial MT"/>
              <a:buChar char="•"/>
              <a:tabLst>
                <a:tab algn="l" pos="379080"/>
              </a:tabLst>
            </a:pPr>
            <a:r>
              <a:rPr b="0" lang="ru-RU" sz="2000" spc="-12" strike="noStrike">
                <a:solidFill>
                  <a:schemeClr val="dk1"/>
                </a:solidFill>
                <a:latin typeface="Calibri"/>
              </a:rPr>
              <a:t>Курение</a:t>
            </a:r>
            <a:r>
              <a:rPr b="0" lang="ru-RU" sz="2000" spc="26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0" lang="ru-RU" sz="2000" spc="-12" strike="noStrike">
                <a:solidFill>
                  <a:schemeClr val="dk1"/>
                </a:solidFill>
                <a:latin typeface="Calibri"/>
              </a:rPr>
              <a:t>является</a:t>
            </a:r>
            <a:r>
              <a:rPr b="0" lang="ru-RU" sz="2000" spc="72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0" lang="ru-RU" sz="2000" spc="-7" strike="noStrike">
                <a:solidFill>
                  <a:schemeClr val="dk1"/>
                </a:solidFill>
                <a:latin typeface="Calibri"/>
              </a:rPr>
              <a:t>фактором</a:t>
            </a:r>
            <a:r>
              <a:rPr b="0" lang="ru-RU" sz="2000" spc="26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0" lang="ru-RU" sz="2000" spc="-12" strike="noStrike">
                <a:solidFill>
                  <a:schemeClr val="dk1"/>
                </a:solidFill>
                <a:latin typeface="Calibri"/>
              </a:rPr>
              <a:t>риска</a:t>
            </a:r>
            <a:r>
              <a:rPr b="0" lang="ru-RU" sz="2000" spc="32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0" lang="ru-RU" sz="2000" spc="-1" strike="noStrike">
                <a:solidFill>
                  <a:schemeClr val="dk1"/>
                </a:solidFill>
                <a:latin typeface="Calibri"/>
              </a:rPr>
              <a:t>развития</a:t>
            </a:r>
            <a:r>
              <a:rPr b="0" lang="ru-RU" sz="2000" spc="24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000" spc="-21" strike="noStrike">
                <a:solidFill>
                  <a:srgbClr val="4b2cd9"/>
                </a:solidFill>
                <a:latin typeface="Calibri"/>
              </a:rPr>
              <a:t>бронхо-легочных,</a:t>
            </a:r>
            <a:r>
              <a:rPr b="1" lang="ru-RU" sz="2000" spc="-191" strike="noStrike">
                <a:solidFill>
                  <a:srgbClr val="4b2cd9"/>
                </a:solidFill>
                <a:latin typeface="Calibri"/>
              </a:rPr>
              <a:t> </a:t>
            </a:r>
            <a:r>
              <a:rPr b="1" lang="ru-RU" sz="2000" spc="-21" strike="noStrike">
                <a:solidFill>
                  <a:srgbClr val="4b2cd9"/>
                </a:solidFill>
                <a:latin typeface="Calibri"/>
              </a:rPr>
              <a:t>сердечно-сосудистых</a:t>
            </a:r>
            <a:r>
              <a:rPr b="1" lang="ru-RU" sz="2000" spc="12" strike="noStrike">
                <a:solidFill>
                  <a:srgbClr val="4b2cd9"/>
                </a:solidFill>
                <a:latin typeface="Calibri"/>
              </a:rPr>
              <a:t> </a:t>
            </a:r>
            <a:r>
              <a:rPr b="1" lang="ru-RU" sz="2000" spc="-1" strike="noStrike">
                <a:solidFill>
                  <a:srgbClr val="4b2cd9"/>
                </a:solidFill>
                <a:latin typeface="Calibri"/>
              </a:rPr>
              <a:t>и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378360" algn="just" defTabSz="914400">
              <a:lnSpc>
                <a:spcPts val="2038"/>
              </a:lnSpc>
              <a:tabLst>
                <a:tab algn="l" pos="379080"/>
              </a:tabLst>
            </a:pPr>
            <a:r>
              <a:rPr b="1" lang="ru-RU" sz="2000" spc="-7" strike="noStrike">
                <a:solidFill>
                  <a:srgbClr val="4b2cd9"/>
                </a:solidFill>
                <a:latin typeface="Calibri"/>
              </a:rPr>
              <a:t>онкологических</a:t>
            </a:r>
            <a:r>
              <a:rPr b="1" lang="ru-RU" sz="2000" spc="7" strike="noStrike">
                <a:solidFill>
                  <a:srgbClr val="4b2cd9"/>
                </a:solidFill>
                <a:latin typeface="Calibri"/>
              </a:rPr>
              <a:t> </a:t>
            </a:r>
            <a:r>
              <a:rPr b="1" lang="ru-RU" sz="2000" spc="-7" strike="noStrike">
                <a:solidFill>
                  <a:srgbClr val="4b2cd9"/>
                </a:solidFill>
                <a:latin typeface="Calibri"/>
              </a:rPr>
              <a:t>заболеваний</a:t>
            </a:r>
            <a:r>
              <a:rPr b="0" lang="ru-RU" sz="2000" spc="7" strike="noStrike">
                <a:solidFill>
                  <a:schemeClr val="dk1"/>
                </a:solidFill>
                <a:latin typeface="Calibri"/>
              </a:rPr>
              <a:t>; 90%</a:t>
            </a:r>
            <a:r>
              <a:rPr b="0" lang="ru-RU" sz="2000" spc="38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0" lang="ru-RU" sz="2000" spc="-1" strike="noStrike">
                <a:solidFill>
                  <a:schemeClr val="dk1"/>
                </a:solidFill>
                <a:latin typeface="Calibri"/>
              </a:rPr>
              <a:t>случаев</a:t>
            </a:r>
            <a:r>
              <a:rPr b="0" lang="ru-RU" sz="2000" spc="52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0" lang="ru-RU" sz="2000" spc="-12" strike="noStrike">
                <a:solidFill>
                  <a:schemeClr val="dk1"/>
                </a:solidFill>
                <a:latin typeface="Calibri"/>
              </a:rPr>
              <a:t>рака</a:t>
            </a:r>
            <a:r>
              <a:rPr b="0" lang="ru-RU" sz="2000" spc="38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0" lang="ru-RU" sz="2000" spc="-7" strike="noStrike">
                <a:solidFill>
                  <a:schemeClr val="dk1"/>
                </a:solidFill>
                <a:latin typeface="Calibri"/>
              </a:rPr>
              <a:t>легких</a:t>
            </a:r>
            <a:r>
              <a:rPr b="0" lang="ru-RU" sz="2000" spc="46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0" lang="ru-RU" sz="2000" spc="-12" strike="noStrike">
                <a:solidFill>
                  <a:schemeClr val="dk1"/>
                </a:solidFill>
                <a:latin typeface="Calibri"/>
              </a:rPr>
              <a:t>можно</a:t>
            </a:r>
            <a:r>
              <a:rPr b="0" lang="ru-RU" sz="2000" spc="24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0" lang="ru-RU" sz="2000" spc="-7" strike="noStrike">
                <a:solidFill>
                  <a:schemeClr val="dk1"/>
                </a:solidFill>
                <a:latin typeface="Calibri"/>
              </a:rPr>
              <a:t>предотвратить</a:t>
            </a:r>
            <a:r>
              <a:rPr b="0" lang="ru-RU" sz="2000" spc="7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0" lang="ru-RU" sz="2000" spc="-1" strike="noStrike">
                <a:solidFill>
                  <a:schemeClr val="dk1"/>
                </a:solidFill>
                <a:latin typeface="Calibri"/>
              </a:rPr>
              <a:t>с помощью</a:t>
            </a:r>
            <a:r>
              <a:rPr b="0" lang="ru-RU" sz="2000" spc="-7" strike="noStrike">
                <a:solidFill>
                  <a:schemeClr val="dk1"/>
                </a:solidFill>
                <a:latin typeface="Calibri"/>
              </a:rPr>
              <a:t> прекращения</a:t>
            </a:r>
            <a:r>
              <a:rPr b="0" lang="ru-RU" sz="2000" spc="12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0" lang="ru-RU" sz="2000" spc="-7" strike="noStrike">
                <a:solidFill>
                  <a:schemeClr val="dk1"/>
                </a:solidFill>
                <a:latin typeface="Calibri"/>
              </a:rPr>
              <a:t>употребления</a:t>
            </a:r>
            <a:r>
              <a:rPr b="0" lang="ru-RU" sz="2000" spc="12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0" lang="ru-RU" sz="2000" spc="4" strike="noStrike">
                <a:solidFill>
                  <a:schemeClr val="dk1"/>
                </a:solidFill>
                <a:latin typeface="Calibri"/>
              </a:rPr>
              <a:t>табака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378360" indent="-366480" algn="just" defTabSz="914400">
              <a:lnSpc>
                <a:spcPts val="2038"/>
              </a:lnSpc>
              <a:spcBef>
                <a:spcPts val="910"/>
              </a:spcBef>
              <a:buClr>
                <a:srgbClr val="2954e7"/>
              </a:buClr>
              <a:buFont typeface="Arial MT"/>
              <a:buChar char="•"/>
              <a:tabLst>
                <a:tab algn="l" pos="379080"/>
              </a:tabLst>
            </a:pPr>
            <a:r>
              <a:rPr b="0" lang="ru-RU" sz="2000" spc="-7" strike="noStrike">
                <a:solidFill>
                  <a:schemeClr val="dk1"/>
                </a:solidFill>
                <a:latin typeface="Calibri"/>
              </a:rPr>
              <a:t>Избыточное потребление </a:t>
            </a:r>
            <a:r>
              <a:rPr b="0" lang="ru-RU" sz="2000" spc="-15" strike="noStrike">
                <a:solidFill>
                  <a:schemeClr val="dk1"/>
                </a:solidFill>
                <a:latin typeface="Calibri"/>
              </a:rPr>
              <a:t>алкоголя </a:t>
            </a:r>
            <a:r>
              <a:rPr b="0" lang="ru-RU" sz="2000" spc="-7" strike="noStrike">
                <a:solidFill>
                  <a:schemeClr val="dk1"/>
                </a:solidFill>
                <a:latin typeface="Calibri"/>
              </a:rPr>
              <a:t>грозит не </a:t>
            </a:r>
            <a:r>
              <a:rPr b="0" lang="ru-RU" sz="2000" spc="-21" strike="noStrike">
                <a:solidFill>
                  <a:schemeClr val="dk1"/>
                </a:solidFill>
                <a:latin typeface="Calibri"/>
              </a:rPr>
              <a:t>только </a:t>
            </a:r>
            <a:r>
              <a:rPr b="0" lang="ru-RU" sz="2000" spc="-1" strike="noStrike">
                <a:solidFill>
                  <a:schemeClr val="dk1"/>
                </a:solidFill>
                <a:latin typeface="Calibri"/>
              </a:rPr>
              <a:t>циррозом </a:t>
            </a:r>
            <a:r>
              <a:rPr b="0" lang="ru-RU" sz="2000" spc="4" strike="noStrike">
                <a:solidFill>
                  <a:schemeClr val="dk1"/>
                </a:solidFill>
                <a:latin typeface="Calibri"/>
              </a:rPr>
              <a:t>печени, </a:t>
            </a:r>
            <a:r>
              <a:rPr b="0" lang="ru-RU" sz="2000" spc="-7" strike="noStrike">
                <a:solidFill>
                  <a:schemeClr val="dk1"/>
                </a:solidFill>
                <a:latin typeface="Calibri"/>
              </a:rPr>
              <a:t>но </a:t>
            </a:r>
            <a:r>
              <a:rPr b="0" lang="ru-RU" sz="2000" spc="-1" strike="noStrike">
                <a:solidFill>
                  <a:schemeClr val="dk1"/>
                </a:solidFill>
                <a:latin typeface="Calibri"/>
              </a:rPr>
              <a:t>и </a:t>
            </a:r>
            <a:r>
              <a:rPr b="0" lang="ru-RU" sz="2000" spc="-12" strike="noStrike">
                <a:solidFill>
                  <a:schemeClr val="dk1"/>
                </a:solidFill>
                <a:latin typeface="Calibri"/>
              </a:rPr>
              <a:t>является </a:t>
            </a:r>
            <a:r>
              <a:rPr b="0" lang="ru-RU" sz="2000" spc="-7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0" lang="ru-RU" sz="2000" spc="-12" strike="noStrike">
                <a:solidFill>
                  <a:schemeClr val="dk1"/>
                </a:solidFill>
                <a:latin typeface="Calibri"/>
              </a:rPr>
              <a:t>риском</a:t>
            </a:r>
            <a:r>
              <a:rPr b="0" lang="ru-RU" sz="2000" spc="12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0" lang="ru-RU" sz="2000" spc="-1" strike="noStrike">
                <a:solidFill>
                  <a:schemeClr val="dk1"/>
                </a:solidFill>
                <a:latin typeface="Calibri"/>
              </a:rPr>
              <a:t>развития</a:t>
            </a:r>
            <a:r>
              <a:rPr b="0" lang="ru-RU" sz="2000" spc="38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000" spc="-7" strike="noStrike">
                <a:solidFill>
                  <a:srgbClr val="4b2cd9"/>
                </a:solidFill>
                <a:latin typeface="Calibri"/>
              </a:rPr>
              <a:t>рака</a:t>
            </a:r>
            <a:r>
              <a:rPr b="1" lang="ru-RU" sz="2000" spc="26" strike="noStrike">
                <a:solidFill>
                  <a:srgbClr val="4b2cd9"/>
                </a:solidFill>
                <a:latin typeface="Calibri"/>
              </a:rPr>
              <a:t> </a:t>
            </a:r>
            <a:r>
              <a:rPr b="1" lang="ru-RU" sz="2000" spc="-7" strike="noStrike">
                <a:solidFill>
                  <a:srgbClr val="4b2cd9"/>
                </a:solidFill>
                <a:latin typeface="Calibri"/>
              </a:rPr>
              <a:t>молочной</a:t>
            </a:r>
            <a:r>
              <a:rPr b="1" lang="ru-RU" sz="2000" spc="4" strike="noStrike">
                <a:solidFill>
                  <a:srgbClr val="4b2cd9"/>
                </a:solidFill>
                <a:latin typeface="Calibri"/>
              </a:rPr>
              <a:t> </a:t>
            </a:r>
            <a:r>
              <a:rPr b="1" lang="ru-RU" sz="2000" spc="-15" strike="noStrike">
                <a:solidFill>
                  <a:srgbClr val="4b2cd9"/>
                </a:solidFill>
                <a:latin typeface="Calibri"/>
              </a:rPr>
              <a:t>железы,</a:t>
            </a:r>
            <a:r>
              <a:rPr b="1" lang="ru-RU" sz="2000" spc="-140" strike="noStrike">
                <a:solidFill>
                  <a:srgbClr val="4b2cd9"/>
                </a:solidFill>
                <a:latin typeface="Calibri"/>
              </a:rPr>
              <a:t> </a:t>
            </a:r>
            <a:r>
              <a:rPr b="1" lang="ru-RU" sz="2000" spc="-7" strike="noStrike">
                <a:solidFill>
                  <a:srgbClr val="4b2cd9"/>
                </a:solidFill>
                <a:latin typeface="Calibri"/>
              </a:rPr>
              <a:t>губы,</a:t>
            </a:r>
            <a:r>
              <a:rPr b="1" lang="ru-RU" sz="2000" spc="-140" strike="noStrike">
                <a:solidFill>
                  <a:srgbClr val="4b2cd9"/>
                </a:solidFill>
                <a:latin typeface="Calibri"/>
              </a:rPr>
              <a:t> </a:t>
            </a:r>
            <a:r>
              <a:rPr b="1" lang="ru-RU" sz="2000" spc="-12" strike="noStrike">
                <a:solidFill>
                  <a:srgbClr val="4b2cd9"/>
                </a:solidFill>
                <a:latin typeface="Calibri"/>
              </a:rPr>
              <a:t>языка,</a:t>
            </a:r>
            <a:r>
              <a:rPr b="1" lang="ru-RU" sz="2000" spc="-151" strike="noStrike">
                <a:solidFill>
                  <a:srgbClr val="4b2cd9"/>
                </a:solidFill>
                <a:latin typeface="Calibri"/>
              </a:rPr>
              <a:t> </a:t>
            </a:r>
            <a:r>
              <a:rPr b="1" lang="ru-RU" sz="2000" spc="-15" strike="noStrike">
                <a:solidFill>
                  <a:srgbClr val="4b2cd9"/>
                </a:solidFill>
                <a:latin typeface="Calibri"/>
              </a:rPr>
              <a:t>пищевода,</a:t>
            </a:r>
            <a:r>
              <a:rPr b="1" lang="ru-RU" sz="2000" spc="-177" strike="noStrike">
                <a:solidFill>
                  <a:srgbClr val="4b2cd9"/>
                </a:solidFill>
                <a:latin typeface="Calibri"/>
              </a:rPr>
              <a:t> </a:t>
            </a:r>
            <a:r>
              <a:rPr b="1" lang="ru-RU" sz="2000" spc="-12" strike="noStrike">
                <a:solidFill>
                  <a:srgbClr val="4b2cd9"/>
                </a:solidFill>
                <a:latin typeface="Calibri"/>
              </a:rPr>
              <a:t>печени,</a:t>
            </a:r>
            <a:r>
              <a:rPr b="1" lang="ru-RU" sz="2000" spc="-151" strike="noStrike">
                <a:solidFill>
                  <a:srgbClr val="4b2cd9"/>
                </a:solidFill>
                <a:latin typeface="Calibri"/>
              </a:rPr>
              <a:t> </a:t>
            </a:r>
            <a:r>
              <a:rPr b="1" lang="ru-RU" sz="2000" spc="-26" strike="noStrike">
                <a:solidFill>
                  <a:srgbClr val="4b2cd9"/>
                </a:solidFill>
                <a:latin typeface="Calibri"/>
              </a:rPr>
              <a:t>желудка, </a:t>
            </a:r>
            <a:r>
              <a:rPr b="1" lang="ru-RU" sz="2000" spc="-576" strike="noStrike">
                <a:solidFill>
                  <a:srgbClr val="4b2cd9"/>
                </a:solidFill>
                <a:latin typeface="Calibri"/>
              </a:rPr>
              <a:t> </a:t>
            </a:r>
            <a:r>
              <a:rPr b="1" lang="ru-RU" sz="2000" spc="-7" strike="noStrike">
                <a:solidFill>
                  <a:srgbClr val="4b2cd9"/>
                </a:solidFill>
                <a:latin typeface="Calibri"/>
              </a:rPr>
              <a:t>мочевого</a:t>
            </a:r>
            <a:r>
              <a:rPr b="1" lang="ru-RU" sz="2000" spc="12" strike="noStrike">
                <a:solidFill>
                  <a:srgbClr val="4b2cd9"/>
                </a:solidFill>
                <a:latin typeface="Calibri"/>
              </a:rPr>
              <a:t> </a:t>
            </a:r>
            <a:r>
              <a:rPr b="1" lang="ru-RU" sz="2000" spc="-7" strike="noStrike">
                <a:solidFill>
                  <a:srgbClr val="4b2cd9"/>
                </a:solidFill>
                <a:latin typeface="Calibri"/>
              </a:rPr>
              <a:t>пузыря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378360" indent="-366480" algn="just" defTabSz="914400">
              <a:lnSpc>
                <a:spcPts val="2038"/>
              </a:lnSpc>
              <a:spcBef>
                <a:spcPts val="901"/>
              </a:spcBef>
              <a:buClr>
                <a:srgbClr val="2954e7"/>
              </a:buClr>
              <a:buFont typeface="Arial MT"/>
              <a:buChar char="•"/>
              <a:tabLst>
                <a:tab algn="l" pos="379080"/>
              </a:tabLst>
            </a:pPr>
            <a:r>
              <a:rPr b="0" lang="ru-RU" sz="2000" spc="-12" strike="noStrike">
                <a:solidFill>
                  <a:schemeClr val="dk1"/>
                </a:solidFill>
                <a:latin typeface="Calibri"/>
              </a:rPr>
              <a:t>Недостаточная </a:t>
            </a:r>
            <a:r>
              <a:rPr b="0" lang="ru-RU" sz="2000" spc="-7" strike="noStrike">
                <a:solidFill>
                  <a:schemeClr val="dk1"/>
                </a:solidFill>
                <a:latin typeface="Calibri"/>
              </a:rPr>
              <a:t>физическая </a:t>
            </a:r>
            <a:r>
              <a:rPr b="0" lang="ru-RU" sz="2000" spc="-1" strike="noStrike">
                <a:solidFill>
                  <a:schemeClr val="dk1"/>
                </a:solidFill>
                <a:latin typeface="Calibri"/>
              </a:rPr>
              <a:t>активность </a:t>
            </a:r>
            <a:r>
              <a:rPr b="0" lang="ru-RU" sz="2000" spc="-12" strike="noStrike">
                <a:solidFill>
                  <a:schemeClr val="dk1"/>
                </a:solidFill>
                <a:latin typeface="Calibri"/>
              </a:rPr>
              <a:t>является </a:t>
            </a:r>
            <a:r>
              <a:rPr b="0" lang="ru-RU" sz="2000" spc="-15" strike="noStrike">
                <a:solidFill>
                  <a:schemeClr val="dk1"/>
                </a:solidFill>
                <a:latin typeface="Calibri"/>
              </a:rPr>
              <a:t>одной </a:t>
            </a:r>
            <a:r>
              <a:rPr b="0" lang="ru-RU" sz="2000" spc="-7" strike="noStrike">
                <a:solidFill>
                  <a:schemeClr val="dk1"/>
                </a:solidFill>
                <a:latin typeface="Calibri"/>
              </a:rPr>
              <a:t>из </a:t>
            </a:r>
            <a:r>
              <a:rPr b="0" lang="ru-RU" sz="2000" spc="-1" strike="noStrike">
                <a:solidFill>
                  <a:schemeClr val="dk1"/>
                </a:solidFill>
                <a:latin typeface="Calibri"/>
              </a:rPr>
              <a:t>причин </a:t>
            </a:r>
            <a:r>
              <a:rPr b="1" lang="ru-RU" sz="2000" spc="-7" strike="noStrike">
                <a:solidFill>
                  <a:srgbClr val="4b2cd9"/>
                </a:solidFill>
                <a:latin typeface="Calibri"/>
              </a:rPr>
              <a:t>рака молочной </a:t>
            </a:r>
            <a:r>
              <a:rPr b="1" lang="ru-RU" sz="2000" spc="-15" strike="noStrike">
                <a:solidFill>
                  <a:srgbClr val="4b2cd9"/>
                </a:solidFill>
                <a:latin typeface="Calibri"/>
              </a:rPr>
              <a:t>железы </a:t>
            </a:r>
            <a:r>
              <a:rPr b="1" lang="ru-RU" sz="2000" spc="-12" strike="noStrike">
                <a:solidFill>
                  <a:srgbClr val="4b2cd9"/>
                </a:solidFill>
                <a:latin typeface="Calibri"/>
              </a:rPr>
              <a:t> </a:t>
            </a:r>
            <a:r>
              <a:rPr b="1" lang="ru-RU" sz="2000" spc="-1" strike="noStrike">
                <a:solidFill>
                  <a:srgbClr val="4b2cd9"/>
                </a:solidFill>
                <a:latin typeface="Calibri"/>
              </a:rPr>
              <a:t>и</a:t>
            </a:r>
            <a:r>
              <a:rPr b="1" lang="ru-RU" sz="2000" spc="32" strike="noStrike">
                <a:solidFill>
                  <a:srgbClr val="4b2cd9"/>
                </a:solidFill>
                <a:latin typeface="Calibri"/>
              </a:rPr>
              <a:t> </a:t>
            </a:r>
            <a:r>
              <a:rPr b="1" lang="ru-RU" sz="2000" spc="-12" strike="noStrike">
                <a:solidFill>
                  <a:srgbClr val="4b2cd9"/>
                </a:solidFill>
                <a:latin typeface="Calibri"/>
              </a:rPr>
              <a:t>толстой</a:t>
            </a:r>
            <a:r>
              <a:rPr b="1" lang="ru-RU" sz="2000" spc="7" strike="noStrike">
                <a:solidFill>
                  <a:srgbClr val="4b2cd9"/>
                </a:solidFill>
                <a:latin typeface="Calibri"/>
              </a:rPr>
              <a:t> </a:t>
            </a:r>
            <a:r>
              <a:rPr b="1" lang="ru-RU" sz="2000" spc="-7" strike="noStrike">
                <a:solidFill>
                  <a:srgbClr val="4b2cd9"/>
                </a:solidFill>
                <a:latin typeface="Calibri"/>
              </a:rPr>
              <a:t>кишки,</a:t>
            </a:r>
            <a:r>
              <a:rPr b="1" lang="ru-RU" sz="2000" spc="-165" strike="noStrike">
                <a:solidFill>
                  <a:srgbClr val="4b2cd9"/>
                </a:solidFill>
                <a:latin typeface="Calibri"/>
              </a:rPr>
              <a:t> </a:t>
            </a:r>
            <a:r>
              <a:rPr b="1" lang="ru-RU" sz="2000" spc="-12" strike="noStrike">
                <a:solidFill>
                  <a:srgbClr val="4b2cd9"/>
                </a:solidFill>
                <a:latin typeface="Calibri"/>
              </a:rPr>
              <a:t>диабета,</a:t>
            </a:r>
            <a:r>
              <a:rPr b="1" lang="ru-RU" sz="2000" spc="-157" strike="noStrike">
                <a:solidFill>
                  <a:srgbClr val="4b2cd9"/>
                </a:solidFill>
                <a:latin typeface="Calibri"/>
              </a:rPr>
              <a:t> </a:t>
            </a:r>
            <a:r>
              <a:rPr b="1" lang="ru-RU" sz="2000" spc="-7" strike="noStrike">
                <a:solidFill>
                  <a:srgbClr val="4b2cd9"/>
                </a:solidFill>
                <a:latin typeface="Calibri"/>
              </a:rPr>
              <a:t>ишемической</a:t>
            </a:r>
            <a:r>
              <a:rPr b="1" lang="ru-RU" sz="2000" spc="12" strike="noStrike">
                <a:solidFill>
                  <a:srgbClr val="4b2cd9"/>
                </a:solidFill>
                <a:latin typeface="Calibri"/>
              </a:rPr>
              <a:t> </a:t>
            </a:r>
            <a:r>
              <a:rPr b="1" lang="ru-RU" sz="2000" spc="-7" strike="noStrike">
                <a:solidFill>
                  <a:srgbClr val="4b2cd9"/>
                </a:solidFill>
                <a:latin typeface="Calibri"/>
              </a:rPr>
              <a:t>болезни</a:t>
            </a:r>
            <a:r>
              <a:rPr b="1" lang="ru-RU" sz="2000" spc="18" strike="noStrike">
                <a:solidFill>
                  <a:srgbClr val="4b2cd9"/>
                </a:solidFill>
                <a:latin typeface="Calibri"/>
              </a:rPr>
              <a:t> </a:t>
            </a:r>
            <a:r>
              <a:rPr b="1" lang="ru-RU" sz="2000" spc="-15" strike="noStrike">
                <a:solidFill>
                  <a:srgbClr val="4b2cd9"/>
                </a:solidFill>
                <a:latin typeface="Calibri"/>
              </a:rPr>
              <a:t>сердца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3" name="Рисунок 4" descr=""/>
          <p:cNvPicPr/>
          <p:nvPr/>
        </p:nvPicPr>
        <p:blipFill>
          <a:blip r:embed="rId2"/>
          <a:stretch/>
        </p:blipFill>
        <p:spPr>
          <a:xfrm>
            <a:off x="0" y="-11880"/>
            <a:ext cx="1054440" cy="1054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object 3"/>
          <p:cNvGrpSpPr/>
          <p:nvPr/>
        </p:nvGrpSpPr>
        <p:grpSpPr>
          <a:xfrm>
            <a:off x="990720" y="1371600"/>
            <a:ext cx="5161320" cy="3808440"/>
            <a:chOff x="990720" y="1371600"/>
            <a:chExt cx="5161320" cy="3808440"/>
          </a:xfrm>
        </p:grpSpPr>
        <p:pic>
          <p:nvPicPr>
            <p:cNvPr id="155" name="object 4" descr=""/>
            <p:cNvPicPr/>
            <p:nvPr/>
          </p:nvPicPr>
          <p:blipFill>
            <a:blip r:embed="rId1"/>
            <a:stretch/>
          </p:blipFill>
          <p:spPr>
            <a:xfrm>
              <a:off x="990720" y="1371600"/>
              <a:ext cx="5161320" cy="12351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6" name="object 5" descr=""/>
            <p:cNvPicPr/>
            <p:nvPr/>
          </p:nvPicPr>
          <p:blipFill>
            <a:blip r:embed="rId2"/>
            <a:stretch/>
          </p:blipFill>
          <p:spPr>
            <a:xfrm>
              <a:off x="1144440" y="1494720"/>
              <a:ext cx="1018440" cy="9345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57" name="object 6"/>
            <p:cNvSpPr/>
            <p:nvPr/>
          </p:nvSpPr>
          <p:spPr>
            <a:xfrm>
              <a:off x="1144440" y="1494720"/>
              <a:ext cx="1018800" cy="934560"/>
            </a:xfrm>
            <a:custGeom>
              <a:avLst/>
              <a:gdLst>
                <a:gd name="textAreaLeft" fmla="*/ 0 w 1018800"/>
                <a:gd name="textAreaRight" fmla="*/ 1019880 w 1018800"/>
                <a:gd name="textAreaTop" fmla="*/ 0 h 934560"/>
                <a:gd name="textAreaBottom" fmla="*/ 935640 h 934560"/>
              </a:gdLst>
              <a:ahLst/>
              <a:rect l="textAreaLeft" t="textAreaTop" r="textAreaRight" b="textAreaBottom"/>
              <a:pathLst>
                <a:path w="1019810" h="960120">
                  <a:moveTo>
                    <a:pt x="0" y="96012"/>
                  </a:moveTo>
                  <a:lnTo>
                    <a:pt x="7545" y="58614"/>
                  </a:lnTo>
                  <a:lnTo>
                    <a:pt x="28122" y="28098"/>
                  </a:lnTo>
                  <a:lnTo>
                    <a:pt x="58641" y="7536"/>
                  </a:lnTo>
                  <a:lnTo>
                    <a:pt x="96011" y="0"/>
                  </a:lnTo>
                  <a:lnTo>
                    <a:pt x="923544" y="0"/>
                  </a:lnTo>
                  <a:lnTo>
                    <a:pt x="960941" y="7536"/>
                  </a:lnTo>
                  <a:lnTo>
                    <a:pt x="991457" y="28098"/>
                  </a:lnTo>
                  <a:lnTo>
                    <a:pt x="1012019" y="58614"/>
                  </a:lnTo>
                  <a:lnTo>
                    <a:pt x="1019556" y="96012"/>
                  </a:lnTo>
                  <a:lnTo>
                    <a:pt x="1019556" y="864108"/>
                  </a:lnTo>
                  <a:lnTo>
                    <a:pt x="1012019" y="901505"/>
                  </a:lnTo>
                  <a:lnTo>
                    <a:pt x="991457" y="932021"/>
                  </a:lnTo>
                  <a:lnTo>
                    <a:pt x="960941" y="952583"/>
                  </a:lnTo>
                  <a:lnTo>
                    <a:pt x="923544" y="960120"/>
                  </a:lnTo>
                  <a:lnTo>
                    <a:pt x="96011" y="960120"/>
                  </a:lnTo>
                  <a:lnTo>
                    <a:pt x="58641" y="952583"/>
                  </a:lnTo>
                  <a:lnTo>
                    <a:pt x="28122" y="932021"/>
                  </a:lnTo>
                  <a:lnTo>
                    <a:pt x="7545" y="901505"/>
                  </a:lnTo>
                  <a:lnTo>
                    <a:pt x="0" y="864108"/>
                  </a:lnTo>
                  <a:lnTo>
                    <a:pt x="0" y="96012"/>
                  </a:lnTo>
                  <a:close/>
                </a:path>
              </a:pathLst>
            </a:custGeom>
            <a:noFill/>
            <a:ln w="1270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pic>
          <p:nvPicPr>
            <p:cNvPr id="158" name="object 7" descr=""/>
            <p:cNvPicPr/>
            <p:nvPr/>
          </p:nvPicPr>
          <p:blipFill>
            <a:blip r:embed="rId3"/>
            <a:stretch/>
          </p:blipFill>
          <p:spPr>
            <a:xfrm>
              <a:off x="990720" y="2658960"/>
              <a:ext cx="5161320" cy="12351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9" name="object 8" descr=""/>
            <p:cNvPicPr/>
            <p:nvPr/>
          </p:nvPicPr>
          <p:blipFill>
            <a:blip r:embed="rId4"/>
            <a:stretch/>
          </p:blipFill>
          <p:spPr>
            <a:xfrm>
              <a:off x="1239120" y="2782440"/>
              <a:ext cx="1018440" cy="9345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60" name="object 9"/>
            <p:cNvSpPr/>
            <p:nvPr/>
          </p:nvSpPr>
          <p:spPr>
            <a:xfrm>
              <a:off x="1239120" y="2782440"/>
              <a:ext cx="1018800" cy="934560"/>
            </a:xfrm>
            <a:custGeom>
              <a:avLst/>
              <a:gdLst>
                <a:gd name="textAreaLeft" fmla="*/ 0 w 1018800"/>
                <a:gd name="textAreaRight" fmla="*/ 1019880 w 1018800"/>
                <a:gd name="textAreaTop" fmla="*/ 0 h 934560"/>
                <a:gd name="textAreaBottom" fmla="*/ 935640 h 934560"/>
              </a:gdLst>
              <a:ahLst/>
              <a:rect l="textAreaLeft" t="textAreaTop" r="textAreaRight" b="textAreaBottom"/>
              <a:pathLst>
                <a:path w="1019810" h="960120">
                  <a:moveTo>
                    <a:pt x="0" y="96012"/>
                  </a:moveTo>
                  <a:lnTo>
                    <a:pt x="7545" y="58614"/>
                  </a:lnTo>
                  <a:lnTo>
                    <a:pt x="28122" y="28098"/>
                  </a:lnTo>
                  <a:lnTo>
                    <a:pt x="58641" y="7536"/>
                  </a:lnTo>
                  <a:lnTo>
                    <a:pt x="96012" y="0"/>
                  </a:lnTo>
                  <a:lnTo>
                    <a:pt x="923544" y="0"/>
                  </a:lnTo>
                  <a:lnTo>
                    <a:pt x="960941" y="7536"/>
                  </a:lnTo>
                  <a:lnTo>
                    <a:pt x="991457" y="28098"/>
                  </a:lnTo>
                  <a:lnTo>
                    <a:pt x="1012019" y="58614"/>
                  </a:lnTo>
                  <a:lnTo>
                    <a:pt x="1019556" y="96012"/>
                  </a:lnTo>
                  <a:lnTo>
                    <a:pt x="1019556" y="864108"/>
                  </a:lnTo>
                  <a:lnTo>
                    <a:pt x="1012019" y="901505"/>
                  </a:lnTo>
                  <a:lnTo>
                    <a:pt x="991457" y="932021"/>
                  </a:lnTo>
                  <a:lnTo>
                    <a:pt x="960941" y="952583"/>
                  </a:lnTo>
                  <a:lnTo>
                    <a:pt x="923544" y="960120"/>
                  </a:lnTo>
                  <a:lnTo>
                    <a:pt x="96012" y="960120"/>
                  </a:lnTo>
                  <a:lnTo>
                    <a:pt x="58641" y="952583"/>
                  </a:lnTo>
                  <a:lnTo>
                    <a:pt x="28122" y="932021"/>
                  </a:lnTo>
                  <a:lnTo>
                    <a:pt x="7545" y="901505"/>
                  </a:lnTo>
                  <a:lnTo>
                    <a:pt x="0" y="864108"/>
                  </a:lnTo>
                  <a:lnTo>
                    <a:pt x="0" y="96012"/>
                  </a:lnTo>
                  <a:close/>
                </a:path>
              </a:pathLst>
            </a:custGeom>
            <a:noFill/>
            <a:ln w="1270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pic>
          <p:nvPicPr>
            <p:cNvPr id="161" name="object 10" descr=""/>
            <p:cNvPicPr/>
            <p:nvPr/>
          </p:nvPicPr>
          <p:blipFill>
            <a:blip r:embed="rId5"/>
            <a:stretch/>
          </p:blipFill>
          <p:spPr>
            <a:xfrm>
              <a:off x="990720" y="3946320"/>
              <a:ext cx="5161320" cy="12337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62" name="object 11"/>
          <p:cNvSpPr/>
          <p:nvPr/>
        </p:nvSpPr>
        <p:spPr>
          <a:xfrm>
            <a:off x="2286000" y="1523880"/>
            <a:ext cx="3486960" cy="321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3320" bIns="0" anchor="t">
            <a:spAutoFit/>
          </a:bodyPr>
          <a:p>
            <a:pPr marL="12600" defTabSz="914400">
              <a:lnSpc>
                <a:spcPts val="3351"/>
              </a:lnSpc>
              <a:spcBef>
                <a:spcPts val="105"/>
              </a:spcBef>
            </a:pPr>
            <a:r>
              <a:rPr b="1" lang="ru-RU" sz="2400" spc="-7" strike="noStrike">
                <a:solidFill>
                  <a:srgbClr val="ffffff"/>
                </a:solidFill>
                <a:latin typeface="Calibri"/>
              </a:rPr>
              <a:t>Профилактика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12600" defTabSz="914400">
              <a:lnSpc>
                <a:spcPts val="3351"/>
              </a:lnSpc>
            </a:pPr>
            <a:r>
              <a:rPr b="1" lang="ru-RU" sz="2400" spc="-7" strike="noStrike">
                <a:solidFill>
                  <a:srgbClr val="ffffff"/>
                </a:solidFill>
                <a:latin typeface="Calibri"/>
              </a:rPr>
              <a:t>потребления</a:t>
            </a:r>
            <a:r>
              <a:rPr b="1" lang="ru-RU" sz="2400" spc="-1" strike="noStrike">
                <a:solidFill>
                  <a:srgbClr val="ffffff"/>
                </a:solidFill>
                <a:latin typeface="Calibri"/>
              </a:rPr>
              <a:t> </a:t>
            </a:r>
            <a:r>
              <a:rPr b="1" lang="ru-RU" sz="2400" spc="-12" strike="noStrike">
                <a:solidFill>
                  <a:srgbClr val="ffffff"/>
                </a:solidFill>
                <a:latin typeface="Calibri"/>
              </a:rPr>
              <a:t>табака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45"/>
              </a:spcBef>
            </a:pP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  <a:p>
            <a:pPr marL="12600" defTabSz="914400">
              <a:lnSpc>
                <a:spcPts val="3351"/>
              </a:lnSpc>
            </a:pPr>
            <a:r>
              <a:rPr b="1" lang="ru-RU" sz="2400" spc="-12" strike="noStrike">
                <a:solidFill>
                  <a:srgbClr val="ffffff"/>
                </a:solidFill>
                <a:latin typeface="Calibri"/>
              </a:rPr>
              <a:t>Снижение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12600" defTabSz="914400">
              <a:lnSpc>
                <a:spcPts val="3351"/>
              </a:lnSpc>
            </a:pPr>
            <a:r>
              <a:rPr b="1" lang="ru-RU" sz="2400" spc="-7" strike="noStrike">
                <a:solidFill>
                  <a:srgbClr val="ffffff"/>
                </a:solidFill>
                <a:latin typeface="Calibri"/>
              </a:rPr>
              <a:t>потребления</a:t>
            </a:r>
            <a:r>
              <a:rPr b="1" lang="ru-RU" sz="2400" spc="-35" strike="noStrike">
                <a:solidFill>
                  <a:srgbClr val="ffffff"/>
                </a:solidFill>
                <a:latin typeface="Calibri"/>
              </a:rPr>
              <a:t> </a:t>
            </a:r>
            <a:r>
              <a:rPr b="1" lang="ru-RU" sz="2400" spc="-15" strike="noStrike">
                <a:solidFill>
                  <a:srgbClr val="ffffff"/>
                </a:solidFill>
                <a:latin typeface="Calibri"/>
              </a:rPr>
              <a:t>алкоголя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12600" defTabSz="914400">
              <a:lnSpc>
                <a:spcPct val="100000"/>
              </a:lnSpc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1780"/>
              </a:spcBef>
            </a:pPr>
            <a:r>
              <a:rPr b="1" lang="ru-RU" sz="2400" spc="-7" strike="noStrike">
                <a:solidFill>
                  <a:srgbClr val="ffffff"/>
                </a:solidFill>
                <a:latin typeface="Calibri"/>
              </a:rPr>
              <a:t>Здоровое</a:t>
            </a:r>
            <a:r>
              <a:rPr b="1" lang="ru-RU" sz="2400" spc="4" strike="noStrike">
                <a:solidFill>
                  <a:srgbClr val="ffffff"/>
                </a:solidFill>
                <a:latin typeface="Calibri"/>
              </a:rPr>
              <a:t> </a:t>
            </a:r>
            <a:r>
              <a:rPr b="1" lang="ru-RU" sz="2400" spc="-7" strike="noStrike">
                <a:solidFill>
                  <a:srgbClr val="ffffff"/>
                </a:solidFill>
                <a:latin typeface="Calibri"/>
              </a:rPr>
              <a:t>питание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63" name="object 12"/>
          <p:cNvGrpSpPr/>
          <p:nvPr/>
        </p:nvGrpSpPr>
        <p:grpSpPr>
          <a:xfrm>
            <a:off x="1225440" y="1295280"/>
            <a:ext cx="10470960" cy="3908880"/>
            <a:chOff x="1225440" y="1295280"/>
            <a:chExt cx="10470960" cy="3908880"/>
          </a:xfrm>
        </p:grpSpPr>
        <p:pic>
          <p:nvPicPr>
            <p:cNvPr id="164" name="object 13" descr=""/>
            <p:cNvPicPr/>
            <p:nvPr/>
          </p:nvPicPr>
          <p:blipFill>
            <a:blip r:embed="rId6"/>
            <a:stretch/>
          </p:blipFill>
          <p:spPr>
            <a:xfrm>
              <a:off x="1225440" y="4064400"/>
              <a:ext cx="1018440" cy="9590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65" name="object 14"/>
            <p:cNvSpPr/>
            <p:nvPr/>
          </p:nvSpPr>
          <p:spPr>
            <a:xfrm>
              <a:off x="1225440" y="4064400"/>
              <a:ext cx="1018800" cy="959040"/>
            </a:xfrm>
            <a:custGeom>
              <a:avLst/>
              <a:gdLst>
                <a:gd name="textAreaLeft" fmla="*/ 0 w 1018800"/>
                <a:gd name="textAreaRight" fmla="*/ 1019880 w 1018800"/>
                <a:gd name="textAreaTop" fmla="*/ 0 h 959040"/>
                <a:gd name="textAreaBottom" fmla="*/ 960120 h 959040"/>
              </a:gdLst>
              <a:ahLst/>
              <a:rect l="textAreaLeft" t="textAreaTop" r="textAreaRight" b="textAreaBottom"/>
              <a:pathLst>
                <a:path w="1019810" h="960120">
                  <a:moveTo>
                    <a:pt x="0" y="96011"/>
                  </a:moveTo>
                  <a:lnTo>
                    <a:pt x="7545" y="58614"/>
                  </a:lnTo>
                  <a:lnTo>
                    <a:pt x="28122" y="28098"/>
                  </a:lnTo>
                  <a:lnTo>
                    <a:pt x="58641" y="7536"/>
                  </a:lnTo>
                  <a:lnTo>
                    <a:pt x="96011" y="0"/>
                  </a:lnTo>
                  <a:lnTo>
                    <a:pt x="923544" y="0"/>
                  </a:lnTo>
                  <a:lnTo>
                    <a:pt x="960941" y="7536"/>
                  </a:lnTo>
                  <a:lnTo>
                    <a:pt x="991457" y="28098"/>
                  </a:lnTo>
                  <a:lnTo>
                    <a:pt x="1012019" y="58614"/>
                  </a:lnTo>
                  <a:lnTo>
                    <a:pt x="1019556" y="96011"/>
                  </a:lnTo>
                  <a:lnTo>
                    <a:pt x="1019556" y="864107"/>
                  </a:lnTo>
                  <a:lnTo>
                    <a:pt x="1012019" y="901478"/>
                  </a:lnTo>
                  <a:lnTo>
                    <a:pt x="991457" y="931997"/>
                  </a:lnTo>
                  <a:lnTo>
                    <a:pt x="960941" y="952574"/>
                  </a:lnTo>
                  <a:lnTo>
                    <a:pt x="923544" y="960119"/>
                  </a:lnTo>
                  <a:lnTo>
                    <a:pt x="96011" y="960119"/>
                  </a:lnTo>
                  <a:lnTo>
                    <a:pt x="58641" y="952574"/>
                  </a:lnTo>
                  <a:lnTo>
                    <a:pt x="28122" y="931997"/>
                  </a:lnTo>
                  <a:lnTo>
                    <a:pt x="7545" y="901478"/>
                  </a:lnTo>
                  <a:lnTo>
                    <a:pt x="0" y="864107"/>
                  </a:lnTo>
                  <a:lnTo>
                    <a:pt x="0" y="96011"/>
                  </a:lnTo>
                  <a:close/>
                </a:path>
              </a:pathLst>
            </a:custGeom>
            <a:noFill/>
            <a:ln w="1270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pic>
          <p:nvPicPr>
            <p:cNvPr id="166" name="object 15" descr=""/>
            <p:cNvPicPr/>
            <p:nvPr/>
          </p:nvPicPr>
          <p:blipFill>
            <a:blip r:embed="rId7"/>
            <a:stretch/>
          </p:blipFill>
          <p:spPr>
            <a:xfrm>
              <a:off x="6535080" y="1295280"/>
              <a:ext cx="5161320" cy="12661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67" name="object 16" descr=""/>
            <p:cNvPicPr/>
            <p:nvPr/>
          </p:nvPicPr>
          <p:blipFill>
            <a:blip r:embed="rId8"/>
            <a:stretch/>
          </p:blipFill>
          <p:spPr>
            <a:xfrm>
              <a:off x="6690600" y="1422000"/>
              <a:ext cx="1017000" cy="9590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68" name="object 17"/>
            <p:cNvSpPr/>
            <p:nvPr/>
          </p:nvSpPr>
          <p:spPr>
            <a:xfrm>
              <a:off x="6690600" y="1422000"/>
              <a:ext cx="1017360" cy="959040"/>
            </a:xfrm>
            <a:custGeom>
              <a:avLst/>
              <a:gdLst>
                <a:gd name="textAreaLeft" fmla="*/ 0 w 1017360"/>
                <a:gd name="textAreaRight" fmla="*/ 1018440 w 1017360"/>
                <a:gd name="textAreaTop" fmla="*/ 0 h 959040"/>
                <a:gd name="textAreaBottom" fmla="*/ 960120 h 959040"/>
              </a:gdLst>
              <a:ahLst/>
              <a:rect l="textAreaLeft" t="textAreaTop" r="textAreaRight" b="textAreaBottom"/>
              <a:pathLst>
                <a:path w="1018540" h="960120">
                  <a:moveTo>
                    <a:pt x="0" y="96012"/>
                  </a:moveTo>
                  <a:lnTo>
                    <a:pt x="7536" y="58614"/>
                  </a:lnTo>
                  <a:lnTo>
                    <a:pt x="28098" y="28098"/>
                  </a:lnTo>
                  <a:lnTo>
                    <a:pt x="58614" y="7536"/>
                  </a:lnTo>
                  <a:lnTo>
                    <a:pt x="96012" y="0"/>
                  </a:lnTo>
                  <a:lnTo>
                    <a:pt x="922020" y="0"/>
                  </a:lnTo>
                  <a:lnTo>
                    <a:pt x="959417" y="7536"/>
                  </a:lnTo>
                  <a:lnTo>
                    <a:pt x="989933" y="28098"/>
                  </a:lnTo>
                  <a:lnTo>
                    <a:pt x="1010495" y="58614"/>
                  </a:lnTo>
                  <a:lnTo>
                    <a:pt x="1018031" y="96012"/>
                  </a:lnTo>
                  <a:lnTo>
                    <a:pt x="1018031" y="864108"/>
                  </a:lnTo>
                  <a:lnTo>
                    <a:pt x="1010495" y="901505"/>
                  </a:lnTo>
                  <a:lnTo>
                    <a:pt x="989933" y="932021"/>
                  </a:lnTo>
                  <a:lnTo>
                    <a:pt x="959417" y="952583"/>
                  </a:lnTo>
                  <a:lnTo>
                    <a:pt x="922020" y="960120"/>
                  </a:lnTo>
                  <a:lnTo>
                    <a:pt x="96012" y="960120"/>
                  </a:lnTo>
                  <a:lnTo>
                    <a:pt x="58614" y="952583"/>
                  </a:lnTo>
                  <a:lnTo>
                    <a:pt x="28098" y="932021"/>
                  </a:lnTo>
                  <a:lnTo>
                    <a:pt x="7536" y="901505"/>
                  </a:lnTo>
                  <a:lnTo>
                    <a:pt x="0" y="864108"/>
                  </a:lnTo>
                  <a:lnTo>
                    <a:pt x="0" y="96012"/>
                  </a:lnTo>
                  <a:close/>
                </a:path>
              </a:pathLst>
            </a:custGeom>
            <a:noFill/>
            <a:ln w="1270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pic>
          <p:nvPicPr>
            <p:cNvPr id="169" name="object 18" descr=""/>
            <p:cNvPicPr/>
            <p:nvPr/>
          </p:nvPicPr>
          <p:blipFill>
            <a:blip r:embed="rId9"/>
            <a:stretch/>
          </p:blipFill>
          <p:spPr>
            <a:xfrm>
              <a:off x="6535080" y="2615040"/>
              <a:ext cx="5161320" cy="1269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70" name="object 19" descr=""/>
            <p:cNvPicPr/>
            <p:nvPr/>
          </p:nvPicPr>
          <p:blipFill>
            <a:blip r:embed="rId10"/>
            <a:stretch/>
          </p:blipFill>
          <p:spPr>
            <a:xfrm>
              <a:off x="6690600" y="2743200"/>
              <a:ext cx="1017000" cy="9590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71" name="object 20"/>
            <p:cNvSpPr/>
            <p:nvPr/>
          </p:nvSpPr>
          <p:spPr>
            <a:xfrm>
              <a:off x="6690600" y="2743200"/>
              <a:ext cx="1017360" cy="959040"/>
            </a:xfrm>
            <a:custGeom>
              <a:avLst/>
              <a:gdLst>
                <a:gd name="textAreaLeft" fmla="*/ 0 w 1017360"/>
                <a:gd name="textAreaRight" fmla="*/ 1018440 w 1017360"/>
                <a:gd name="textAreaTop" fmla="*/ 0 h 959040"/>
                <a:gd name="textAreaBottom" fmla="*/ 960120 h 959040"/>
              </a:gdLst>
              <a:ahLst/>
              <a:rect l="textAreaLeft" t="textAreaTop" r="textAreaRight" b="textAreaBottom"/>
              <a:pathLst>
                <a:path w="1018540" h="960120">
                  <a:moveTo>
                    <a:pt x="0" y="96012"/>
                  </a:moveTo>
                  <a:lnTo>
                    <a:pt x="7536" y="58614"/>
                  </a:lnTo>
                  <a:lnTo>
                    <a:pt x="28098" y="28098"/>
                  </a:lnTo>
                  <a:lnTo>
                    <a:pt x="58614" y="7536"/>
                  </a:lnTo>
                  <a:lnTo>
                    <a:pt x="96012" y="0"/>
                  </a:lnTo>
                  <a:lnTo>
                    <a:pt x="922020" y="0"/>
                  </a:lnTo>
                  <a:lnTo>
                    <a:pt x="959417" y="7536"/>
                  </a:lnTo>
                  <a:lnTo>
                    <a:pt x="989933" y="28098"/>
                  </a:lnTo>
                  <a:lnTo>
                    <a:pt x="1010495" y="58614"/>
                  </a:lnTo>
                  <a:lnTo>
                    <a:pt x="1018031" y="96012"/>
                  </a:lnTo>
                  <a:lnTo>
                    <a:pt x="1018031" y="864108"/>
                  </a:lnTo>
                  <a:lnTo>
                    <a:pt x="1010495" y="901505"/>
                  </a:lnTo>
                  <a:lnTo>
                    <a:pt x="989933" y="932021"/>
                  </a:lnTo>
                  <a:lnTo>
                    <a:pt x="959417" y="952583"/>
                  </a:lnTo>
                  <a:lnTo>
                    <a:pt x="922020" y="960120"/>
                  </a:lnTo>
                  <a:lnTo>
                    <a:pt x="96012" y="960120"/>
                  </a:lnTo>
                  <a:lnTo>
                    <a:pt x="58614" y="952583"/>
                  </a:lnTo>
                  <a:lnTo>
                    <a:pt x="28098" y="932021"/>
                  </a:lnTo>
                  <a:lnTo>
                    <a:pt x="7536" y="901505"/>
                  </a:lnTo>
                  <a:lnTo>
                    <a:pt x="0" y="864108"/>
                  </a:lnTo>
                  <a:lnTo>
                    <a:pt x="0" y="96012"/>
                  </a:lnTo>
                  <a:close/>
                </a:path>
              </a:pathLst>
            </a:custGeom>
            <a:noFill/>
            <a:ln w="1270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pic>
          <p:nvPicPr>
            <p:cNvPr id="172" name="object 21" descr=""/>
            <p:cNvPicPr/>
            <p:nvPr/>
          </p:nvPicPr>
          <p:blipFill>
            <a:blip r:embed="rId11"/>
            <a:stretch/>
          </p:blipFill>
          <p:spPr>
            <a:xfrm>
              <a:off x="6535080" y="3938040"/>
              <a:ext cx="5161320" cy="12661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73" name="object 22"/>
          <p:cNvSpPr/>
          <p:nvPr/>
        </p:nvSpPr>
        <p:spPr>
          <a:xfrm>
            <a:off x="7848720" y="1447920"/>
            <a:ext cx="3732840" cy="317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7160" bIns="0" anchor="t">
            <a:spAutoFit/>
          </a:bodyPr>
          <a:p>
            <a:pPr marL="12600" defTabSz="914400">
              <a:lnSpc>
                <a:spcPts val="2659"/>
              </a:lnSpc>
              <a:spcBef>
                <a:spcPts val="371"/>
              </a:spcBef>
            </a:pPr>
            <a:r>
              <a:rPr b="1" lang="ru-RU" sz="2400" spc="-7" strike="noStrike">
                <a:solidFill>
                  <a:srgbClr val="ffffff"/>
                </a:solidFill>
                <a:latin typeface="Calibri"/>
              </a:rPr>
              <a:t>Повышение</a:t>
            </a:r>
            <a:r>
              <a:rPr b="1" lang="ru-RU" sz="2400" spc="18" strike="noStrike">
                <a:solidFill>
                  <a:srgbClr val="ffffff"/>
                </a:solidFill>
                <a:latin typeface="Calibri"/>
              </a:rPr>
              <a:t> </a:t>
            </a:r>
            <a:r>
              <a:rPr b="1" lang="ru-RU" sz="2400" spc="-12" strike="noStrike">
                <a:solidFill>
                  <a:srgbClr val="ffffff"/>
                </a:solidFill>
                <a:latin typeface="Calibri"/>
              </a:rPr>
              <a:t>физической </a:t>
            </a:r>
            <a:r>
              <a:rPr b="1" lang="ru-RU" sz="2400" spc="-531" strike="noStrike">
                <a:solidFill>
                  <a:srgbClr val="ffffff"/>
                </a:solidFill>
                <a:latin typeface="Calibri"/>
              </a:rPr>
              <a:t> </a:t>
            </a:r>
            <a:r>
              <a:rPr b="1" lang="ru-RU" sz="2400" spc="-1" strike="noStrike">
                <a:solidFill>
                  <a:srgbClr val="ffffff"/>
                </a:solidFill>
                <a:latin typeface="Calibri"/>
              </a:rPr>
              <a:t>активности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6"/>
              </a:spcBef>
            </a:pPr>
            <a:endParaRPr b="0" lang="ru-RU" sz="2850" spc="-1" strike="noStrike">
              <a:solidFill>
                <a:srgbClr val="000000"/>
              </a:solidFill>
              <a:latin typeface="Arial"/>
            </a:endParaRPr>
          </a:p>
          <a:p>
            <a:pPr marL="12600" defTabSz="914400">
              <a:lnSpc>
                <a:spcPts val="2769"/>
              </a:lnSpc>
            </a:pPr>
            <a:r>
              <a:rPr b="1" lang="ru-RU" sz="2400" spc="-12" strike="noStrike">
                <a:solidFill>
                  <a:srgbClr val="ffffff"/>
                </a:solidFill>
                <a:latin typeface="Calibri"/>
              </a:rPr>
              <a:t>Сохранение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12600" defTabSz="914400">
              <a:lnSpc>
                <a:spcPts val="2650"/>
              </a:lnSpc>
              <a:spcBef>
                <a:spcPts val="170"/>
              </a:spcBef>
            </a:pPr>
            <a:r>
              <a:rPr b="1" lang="ru-RU" sz="2400" spc="-12" strike="noStrike">
                <a:solidFill>
                  <a:srgbClr val="ffffff"/>
                </a:solidFill>
                <a:latin typeface="Calibri"/>
              </a:rPr>
              <a:t>психологического здоровья </a:t>
            </a:r>
            <a:r>
              <a:rPr b="1" lang="ru-RU" sz="2400" spc="-531" strike="noStrike">
                <a:solidFill>
                  <a:srgbClr val="ffffff"/>
                </a:solidFill>
                <a:latin typeface="Calibri"/>
              </a:rPr>
              <a:t> </a:t>
            </a:r>
            <a:r>
              <a:rPr b="1" lang="ru-RU" sz="2400" spc="-1" strike="noStrike">
                <a:solidFill>
                  <a:srgbClr val="ffffff"/>
                </a:solidFill>
                <a:latin typeface="Calibri"/>
              </a:rPr>
              <a:t>и</a:t>
            </a:r>
            <a:r>
              <a:rPr b="1" lang="ru-RU" sz="2400" spc="38" strike="noStrike">
                <a:solidFill>
                  <a:srgbClr val="ffffff"/>
                </a:solidFill>
                <a:latin typeface="Calibri"/>
              </a:rPr>
              <a:t> </a:t>
            </a:r>
            <a:r>
              <a:rPr b="1" lang="ru-RU" sz="2400" spc="-12" strike="noStrike">
                <a:solidFill>
                  <a:srgbClr val="ffffff"/>
                </a:solidFill>
                <a:latin typeface="Calibri"/>
              </a:rPr>
              <a:t>благополучия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12600" defTabSz="914400">
              <a:lnSpc>
                <a:spcPct val="100000"/>
              </a:lnSpc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1896"/>
              </a:spcBef>
            </a:pPr>
            <a:r>
              <a:rPr b="1" lang="ru-RU" sz="2400" spc="-12" strike="noStrike">
                <a:solidFill>
                  <a:srgbClr val="ffffff"/>
                </a:solidFill>
                <a:latin typeface="Calibri"/>
              </a:rPr>
              <a:t>Репродуктивное</a:t>
            </a:r>
            <a:r>
              <a:rPr b="1" lang="ru-RU" sz="2400" spc="24" strike="noStrike">
                <a:solidFill>
                  <a:srgbClr val="ffffff"/>
                </a:solidFill>
                <a:latin typeface="Calibri"/>
              </a:rPr>
              <a:t> </a:t>
            </a:r>
            <a:r>
              <a:rPr b="1" lang="ru-RU" sz="2400" spc="-12" strike="noStrike">
                <a:solidFill>
                  <a:srgbClr val="ffffff"/>
                </a:solidFill>
                <a:latin typeface="Calibri"/>
              </a:rPr>
              <a:t>здоровье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74" name="object 23"/>
          <p:cNvGrpSpPr/>
          <p:nvPr/>
        </p:nvGrpSpPr>
        <p:grpSpPr>
          <a:xfrm>
            <a:off x="6711840" y="4121280"/>
            <a:ext cx="1017360" cy="959040"/>
            <a:chOff x="6711840" y="4121280"/>
            <a:chExt cx="1017360" cy="959040"/>
          </a:xfrm>
        </p:grpSpPr>
        <p:pic>
          <p:nvPicPr>
            <p:cNvPr id="175" name="object 24" descr=""/>
            <p:cNvPicPr/>
            <p:nvPr/>
          </p:nvPicPr>
          <p:blipFill>
            <a:blip r:embed="rId12"/>
            <a:stretch/>
          </p:blipFill>
          <p:spPr>
            <a:xfrm>
              <a:off x="6711840" y="4121280"/>
              <a:ext cx="1017000" cy="9590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76" name="object 25"/>
            <p:cNvSpPr/>
            <p:nvPr/>
          </p:nvSpPr>
          <p:spPr>
            <a:xfrm>
              <a:off x="6711840" y="4121280"/>
              <a:ext cx="1017360" cy="959040"/>
            </a:xfrm>
            <a:custGeom>
              <a:avLst/>
              <a:gdLst>
                <a:gd name="textAreaLeft" fmla="*/ 0 w 1017360"/>
                <a:gd name="textAreaRight" fmla="*/ 1018440 w 1017360"/>
                <a:gd name="textAreaTop" fmla="*/ 0 h 959040"/>
                <a:gd name="textAreaBottom" fmla="*/ 960120 h 959040"/>
              </a:gdLst>
              <a:ahLst/>
              <a:rect l="textAreaLeft" t="textAreaTop" r="textAreaRight" b="textAreaBottom"/>
              <a:pathLst>
                <a:path w="1018540" h="960120">
                  <a:moveTo>
                    <a:pt x="0" y="96011"/>
                  </a:moveTo>
                  <a:lnTo>
                    <a:pt x="7536" y="58614"/>
                  </a:lnTo>
                  <a:lnTo>
                    <a:pt x="28098" y="28098"/>
                  </a:lnTo>
                  <a:lnTo>
                    <a:pt x="58614" y="7536"/>
                  </a:lnTo>
                  <a:lnTo>
                    <a:pt x="96012" y="0"/>
                  </a:lnTo>
                  <a:lnTo>
                    <a:pt x="922020" y="0"/>
                  </a:lnTo>
                  <a:lnTo>
                    <a:pt x="959417" y="7536"/>
                  </a:lnTo>
                  <a:lnTo>
                    <a:pt x="989933" y="28098"/>
                  </a:lnTo>
                  <a:lnTo>
                    <a:pt x="1010495" y="58614"/>
                  </a:lnTo>
                  <a:lnTo>
                    <a:pt x="1018031" y="96011"/>
                  </a:lnTo>
                  <a:lnTo>
                    <a:pt x="1018031" y="864107"/>
                  </a:lnTo>
                  <a:lnTo>
                    <a:pt x="1010495" y="901478"/>
                  </a:lnTo>
                  <a:lnTo>
                    <a:pt x="989933" y="931997"/>
                  </a:lnTo>
                  <a:lnTo>
                    <a:pt x="959417" y="952574"/>
                  </a:lnTo>
                  <a:lnTo>
                    <a:pt x="922020" y="960119"/>
                  </a:lnTo>
                  <a:lnTo>
                    <a:pt x="96012" y="960119"/>
                  </a:lnTo>
                  <a:lnTo>
                    <a:pt x="58614" y="952574"/>
                  </a:lnTo>
                  <a:lnTo>
                    <a:pt x="28098" y="931997"/>
                  </a:lnTo>
                  <a:lnTo>
                    <a:pt x="7536" y="901478"/>
                  </a:lnTo>
                  <a:lnTo>
                    <a:pt x="0" y="864107"/>
                  </a:lnTo>
                  <a:lnTo>
                    <a:pt x="0" y="96011"/>
                  </a:lnTo>
                  <a:close/>
                </a:path>
              </a:pathLst>
            </a:custGeom>
            <a:noFill/>
            <a:ln w="1270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pic>
        <p:nvPicPr>
          <p:cNvPr id="177" name="Рисунок 25" descr=""/>
          <p:cNvPicPr/>
          <p:nvPr/>
        </p:nvPicPr>
        <p:blipFill>
          <a:blip r:embed="rId13"/>
          <a:stretch/>
        </p:blipFill>
        <p:spPr>
          <a:xfrm>
            <a:off x="0" y="-11880"/>
            <a:ext cx="1054440" cy="1054440"/>
          </a:xfrm>
          <a:prstGeom prst="rect">
            <a:avLst/>
          </a:prstGeom>
          <a:ln w="0">
            <a:noFill/>
          </a:ln>
        </p:spPr>
      </p:pic>
      <p:sp>
        <p:nvSpPr>
          <p:cNvPr id="178" name="object 2"/>
          <p:cNvSpPr/>
          <p:nvPr/>
        </p:nvSpPr>
        <p:spPr>
          <a:xfrm>
            <a:off x="1676520" y="-11520"/>
            <a:ext cx="8685720" cy="721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13760" bIns="0" anchor="ctr">
            <a:spAutoFit/>
          </a:bodyPr>
          <a:p>
            <a:pPr marL="629280" algn="ctr" defTabSz="914400">
              <a:lnSpc>
                <a:spcPts val="4791"/>
              </a:lnSpc>
              <a:spcBef>
                <a:spcPts val="451"/>
              </a:spcBef>
            </a:pPr>
            <a:r>
              <a:rPr b="1" lang="ru-RU" sz="3600" spc="-1" strike="noStrike">
                <a:solidFill>
                  <a:srgbClr val="ff0000"/>
                </a:solidFill>
                <a:latin typeface="Calibri"/>
              </a:rPr>
              <a:t>Модули корпоративной программы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1377720" y="0"/>
            <a:ext cx="9851760" cy="1157040"/>
          </a:xfrm>
          <a:prstGeom prst="rect">
            <a:avLst/>
          </a:prstGeom>
          <a:noFill/>
          <a:ln w="0">
            <a:noFill/>
          </a:ln>
        </p:spPr>
        <p:txBody>
          <a:bodyPr lIns="0" rIns="0" tIns="12600" bIns="0" anchor="ctr">
            <a:noAutofit/>
          </a:bodyPr>
          <a:p>
            <a:pPr marL="12600" indent="0" algn="ctr" defTabSz="914400">
              <a:lnSpc>
                <a:spcPct val="100000"/>
              </a:lnSpc>
              <a:spcBef>
                <a:spcPts val="99"/>
              </a:spcBef>
              <a:buNone/>
              <a:tabLst>
                <a:tab algn="l" pos="0"/>
              </a:tabLst>
            </a:pPr>
            <a:r>
              <a:rPr b="1" lang="ru-RU" sz="3600" spc="-52" strike="noStrike">
                <a:solidFill>
                  <a:srgbClr val="ff0000"/>
                </a:solidFill>
                <a:latin typeface="Calibri"/>
              </a:rPr>
              <a:t>Создание</a:t>
            </a:r>
            <a:r>
              <a:rPr b="1" lang="ru-RU" sz="3600" spc="128" strike="noStrike">
                <a:solidFill>
                  <a:srgbClr val="ff0000"/>
                </a:solidFill>
                <a:latin typeface="Calibri"/>
              </a:rPr>
              <a:t> </a:t>
            </a:r>
            <a:r>
              <a:rPr b="1" lang="ru-RU" sz="3600" spc="-60" strike="noStrike">
                <a:solidFill>
                  <a:srgbClr val="ff0000"/>
                </a:solidFill>
                <a:latin typeface="Calibri"/>
              </a:rPr>
              <a:t>условий</a:t>
            </a:r>
            <a:r>
              <a:rPr b="1" lang="ru-RU" sz="3600" spc="117" strike="noStrike">
                <a:solidFill>
                  <a:srgbClr val="ff0000"/>
                </a:solidFill>
                <a:latin typeface="Calibri"/>
              </a:rPr>
              <a:t> </a:t>
            </a:r>
            <a:r>
              <a:rPr b="1" lang="ru-RU" sz="3600" spc="-12" strike="noStrike">
                <a:solidFill>
                  <a:srgbClr val="ff0000"/>
                </a:solidFill>
                <a:latin typeface="Calibri"/>
              </a:rPr>
              <a:t>для</a:t>
            </a:r>
            <a:r>
              <a:rPr b="1" lang="ru-RU" sz="3600" spc="137" strike="noStrike">
                <a:solidFill>
                  <a:srgbClr val="ff0000"/>
                </a:solidFill>
                <a:latin typeface="Calibri"/>
              </a:rPr>
              <a:t> </a:t>
            </a:r>
            <a:r>
              <a:rPr b="1" lang="ru-RU" sz="3600" spc="-55" strike="noStrike">
                <a:solidFill>
                  <a:srgbClr val="ff0000"/>
                </a:solidFill>
                <a:latin typeface="Calibri"/>
              </a:rPr>
              <a:t>отказа</a:t>
            </a:r>
            <a:r>
              <a:rPr b="1" lang="ru-RU" sz="3600" spc="106" strike="noStrike">
                <a:solidFill>
                  <a:srgbClr val="ff0000"/>
                </a:solidFill>
                <a:latin typeface="Calibri"/>
              </a:rPr>
              <a:t> </a:t>
            </a:r>
            <a:r>
              <a:rPr b="1" lang="ru-RU" sz="3600" spc="-55" strike="noStrike">
                <a:solidFill>
                  <a:srgbClr val="ff0000"/>
                </a:solidFill>
                <a:latin typeface="Calibri"/>
              </a:rPr>
              <a:t>от</a:t>
            </a:r>
            <a:r>
              <a:rPr b="1" lang="ru-RU" sz="3600" spc="123" strike="noStrike">
                <a:solidFill>
                  <a:srgbClr val="ff0000"/>
                </a:solidFill>
                <a:latin typeface="Calibri"/>
              </a:rPr>
              <a:t> </a:t>
            </a:r>
            <a:r>
              <a:rPr b="1" lang="ru-RU" sz="3600" spc="-46" strike="noStrike">
                <a:solidFill>
                  <a:srgbClr val="ff0000"/>
                </a:solidFill>
                <a:latin typeface="Calibri"/>
              </a:rPr>
              <a:t>курения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0" name="object 3" descr=""/>
          <p:cNvPicPr/>
          <p:nvPr/>
        </p:nvPicPr>
        <p:blipFill>
          <a:blip r:embed="rId1"/>
          <a:stretch/>
        </p:blipFill>
        <p:spPr>
          <a:xfrm>
            <a:off x="1055160" y="1371600"/>
            <a:ext cx="5382360" cy="5409000"/>
          </a:xfrm>
          <a:prstGeom prst="rect">
            <a:avLst/>
          </a:prstGeom>
          <a:ln w="0">
            <a:noFill/>
          </a:ln>
        </p:spPr>
      </p:pic>
      <p:sp>
        <p:nvSpPr>
          <p:cNvPr id="181" name="object 4"/>
          <p:cNvSpPr/>
          <p:nvPr/>
        </p:nvSpPr>
        <p:spPr>
          <a:xfrm>
            <a:off x="1219320" y="1371600"/>
            <a:ext cx="5083920" cy="4840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67320" bIns="0" anchor="t">
            <a:spAutoFit/>
          </a:bodyPr>
          <a:p>
            <a:pPr marL="180000" indent="-216000" algn="just" defTabSz="914400">
              <a:lnSpc>
                <a:spcPct val="100000"/>
              </a:lnSpc>
              <a:spcBef>
                <a:spcPts val="530"/>
              </a:spcBef>
              <a:buClr>
                <a:srgbClr val="e72993"/>
              </a:buClr>
              <a:buFont typeface="Tahoma"/>
              <a:buChar char="•"/>
              <a:tabLst>
                <a:tab algn="l" pos="183600"/>
              </a:tabLst>
            </a:pP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Оформление</a:t>
            </a:r>
            <a:r>
              <a:rPr b="1" lang="ru-RU" sz="1800" spc="7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мест</a:t>
            </a:r>
            <a:r>
              <a:rPr b="1" lang="ru-RU" sz="1800" spc="12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для</a:t>
            </a:r>
            <a:r>
              <a:rPr b="1" lang="ru-RU" sz="1800" spc="32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курения</a:t>
            </a:r>
            <a:r>
              <a:rPr b="1" lang="ru-RU" sz="1800" spc="18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вне</a:t>
            </a:r>
            <a:r>
              <a:rPr b="1" lang="ru-RU" sz="1800" spc="12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территории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180000" indent="-216000" algn="just" defTabSz="914400">
              <a:lnSpc>
                <a:spcPct val="100000"/>
              </a:lnSpc>
              <a:spcBef>
                <a:spcPts val="434"/>
              </a:spcBef>
              <a:buClr>
                <a:srgbClr val="e72993"/>
              </a:buClr>
              <a:buFont typeface="Tahoma"/>
              <a:buChar char="•"/>
              <a:tabLst>
                <a:tab algn="l" pos="183600"/>
              </a:tabLst>
            </a:pP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Оформление</a:t>
            </a:r>
            <a:r>
              <a:rPr b="1" lang="ru-RU" sz="1800" spc="12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мест</a:t>
            </a:r>
            <a:r>
              <a:rPr b="1" lang="ru-RU" sz="1800" spc="12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12" strike="noStrike">
                <a:solidFill>
                  <a:schemeClr val="dk1"/>
                </a:solidFill>
                <a:latin typeface="Calibri"/>
              </a:rPr>
              <a:t>общего</a:t>
            </a:r>
            <a:r>
              <a:rPr b="1" lang="ru-RU" sz="1800" spc="18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пользования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180000" algn="just" defTabSz="914400">
              <a:lnSpc>
                <a:spcPct val="100000"/>
              </a:lnSpc>
              <a:spcBef>
                <a:spcPts val="431"/>
              </a:spcBef>
              <a:tabLst>
                <a:tab algn="l" pos="183600"/>
              </a:tabLst>
            </a:pPr>
            <a:r>
              <a:rPr b="1" lang="ru-RU" sz="1800" spc="-32" strike="noStrike">
                <a:solidFill>
                  <a:schemeClr val="dk1"/>
                </a:solidFill>
                <a:latin typeface="Calibri"/>
              </a:rPr>
              <a:t>(туалеты,</a:t>
            </a:r>
            <a:r>
              <a:rPr b="1" lang="ru-RU" sz="1800" spc="-145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лестницы,</a:t>
            </a:r>
            <a:r>
              <a:rPr b="1" lang="ru-RU" sz="1800" spc="-137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32" strike="noStrike">
                <a:solidFill>
                  <a:schemeClr val="dk1"/>
                </a:solidFill>
                <a:latin typeface="Calibri"/>
              </a:rPr>
              <a:t>коридоры)</a:t>
            </a:r>
            <a:r>
              <a:rPr b="1" lang="ru-RU" sz="1800" spc="-111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12" strike="noStrike">
                <a:solidFill>
                  <a:schemeClr val="dk1"/>
                </a:solidFill>
                <a:latin typeface="Calibri"/>
              </a:rPr>
              <a:t>детекторами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180000" algn="just" defTabSz="914400">
              <a:lnSpc>
                <a:spcPct val="100000"/>
              </a:lnSpc>
              <a:spcBef>
                <a:spcPts val="431"/>
              </a:spcBef>
              <a:tabLst>
                <a:tab algn="l" pos="183600"/>
              </a:tabLst>
            </a:pP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дыма</a:t>
            </a:r>
            <a:r>
              <a:rPr b="1" lang="ru-RU" sz="1800" spc="38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для</a:t>
            </a:r>
            <a:r>
              <a:rPr b="1" lang="ru-RU" sz="1800" spc="26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осуществления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12" strike="noStrike">
                <a:solidFill>
                  <a:schemeClr val="dk1"/>
                </a:solidFill>
                <a:latin typeface="Calibri"/>
              </a:rPr>
              <a:t>контроля</a:t>
            </a:r>
            <a:r>
              <a:rPr b="1" lang="ru-RU" sz="1800" spc="18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за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180000" algn="just" defTabSz="914400">
              <a:lnSpc>
                <a:spcPct val="100000"/>
              </a:lnSpc>
              <a:spcBef>
                <a:spcPts val="434"/>
              </a:spcBef>
              <a:tabLst>
                <a:tab algn="l" pos="183600"/>
              </a:tabLst>
            </a:pPr>
            <a:r>
              <a:rPr b="1" lang="ru-RU" sz="1800" spc="-15" strike="noStrike">
                <a:solidFill>
                  <a:schemeClr val="dk1"/>
                </a:solidFill>
                <a:latin typeface="Calibri"/>
              </a:rPr>
              <a:t>соблюдением</a:t>
            </a:r>
            <a:r>
              <a:rPr b="1" lang="ru-RU" sz="1800" spc="12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запрета</a:t>
            </a:r>
            <a:r>
              <a:rPr b="1" lang="ru-RU" sz="1800" spc="4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курения</a:t>
            </a:r>
            <a:r>
              <a:rPr b="1" lang="ru-RU" sz="1800" spc="12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на</a:t>
            </a:r>
            <a:r>
              <a:rPr b="1" lang="ru-RU" sz="1800" spc="38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12" strike="noStrike">
                <a:solidFill>
                  <a:schemeClr val="dk1"/>
                </a:solidFill>
                <a:latin typeface="Calibri"/>
              </a:rPr>
              <a:t>предприятии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180000" indent="-216000" algn="just" defTabSz="914400">
              <a:lnSpc>
                <a:spcPct val="100000"/>
              </a:lnSpc>
              <a:buClr>
                <a:srgbClr val="e72993"/>
              </a:buClr>
              <a:buFont typeface="Tahoma"/>
              <a:buChar char="•"/>
              <a:tabLst>
                <a:tab algn="l" pos="183600"/>
              </a:tabLst>
            </a:pP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Оформление</a:t>
            </a:r>
            <a:r>
              <a:rPr b="1" lang="ru-RU" sz="1800" spc="12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рабочих</a:t>
            </a:r>
            <a:r>
              <a:rPr b="1" lang="ru-RU" sz="1800" spc="4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мест</a:t>
            </a:r>
            <a:r>
              <a:rPr b="1" lang="ru-RU" sz="1800" spc="18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и</a:t>
            </a:r>
            <a:r>
              <a:rPr b="1" lang="ru-RU" sz="1800" spc="26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мест</a:t>
            </a:r>
            <a:r>
              <a:rPr b="1" lang="ru-RU" sz="1800" spc="32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12" strike="noStrike">
                <a:solidFill>
                  <a:schemeClr val="dk1"/>
                </a:solidFill>
                <a:latin typeface="Calibri"/>
              </a:rPr>
              <a:t>общего </a:t>
            </a:r>
            <a:r>
              <a:rPr b="1" lang="ru-RU" sz="1800" spc="-395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п</a:t>
            </a:r>
            <a:r>
              <a:rPr b="1" lang="ru-RU" sz="1800" spc="-35" strike="noStrike">
                <a:solidFill>
                  <a:schemeClr val="dk1"/>
                </a:solidFill>
                <a:latin typeface="Calibri"/>
              </a:rPr>
              <a:t>о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льзовани</a:t>
            </a:r>
            <a:r>
              <a:rPr b="1" lang="ru-RU" sz="1800" spc="4" strike="noStrike">
                <a:solidFill>
                  <a:schemeClr val="dk1"/>
                </a:solidFill>
                <a:latin typeface="Calibri"/>
              </a:rPr>
              <a:t>я</a:t>
            </a:r>
            <a:r>
              <a:rPr b="1" lang="ru-RU" sz="1800" spc="-26" strike="noStrike">
                <a:solidFill>
                  <a:schemeClr val="dk1"/>
                </a:solidFill>
                <a:latin typeface="Calibri"/>
              </a:rPr>
              <a:t>,</a:t>
            </a:r>
            <a:r>
              <a:rPr b="1" lang="ru-RU" sz="1800" spc="-157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21" strike="noStrike">
                <a:solidFill>
                  <a:schemeClr val="dk1"/>
                </a:solidFill>
                <a:latin typeface="Calibri"/>
              </a:rPr>
              <a:t>т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ерри</a:t>
            </a:r>
            <a:r>
              <a:rPr b="1" lang="ru-RU" sz="1800" spc="-21" strike="noStrike">
                <a:solidFill>
                  <a:schemeClr val="dk1"/>
                </a:solidFill>
                <a:latin typeface="Calibri"/>
              </a:rPr>
              <a:t>т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ор</a:t>
            </a:r>
            <a:r>
              <a:rPr b="1" lang="ru-RU" sz="1800" spc="-12" strike="noStrike">
                <a:solidFill>
                  <a:schemeClr val="dk1"/>
                </a:solidFill>
                <a:latin typeface="Calibri"/>
              </a:rPr>
              <a:t>и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и</a:t>
            </a:r>
            <a:r>
              <a:rPr b="1" lang="ru-RU" sz="1800" spc="4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пр</a:t>
            </a:r>
            <a:r>
              <a:rPr b="1" lang="ru-RU" sz="1800" spc="-15" strike="noStrike">
                <a:solidFill>
                  <a:schemeClr val="dk1"/>
                </a:solidFill>
                <a:latin typeface="Calibri"/>
              </a:rPr>
              <a:t>е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дпр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и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ятия информационными материалами</a:t>
            </a:r>
            <a:r>
              <a:rPr b="1" lang="ru-RU" sz="1800" spc="7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о</a:t>
            </a:r>
            <a:r>
              <a:rPr b="1" lang="ru-RU" sz="1800" spc="32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12" strike="noStrike">
                <a:solidFill>
                  <a:schemeClr val="dk1"/>
                </a:solidFill>
                <a:latin typeface="Calibri"/>
              </a:rPr>
              <a:t>вреде 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курения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180000" indent="-216000" algn="just" defTabSz="914400">
              <a:lnSpc>
                <a:spcPct val="100000"/>
              </a:lnSpc>
              <a:spcBef>
                <a:spcPts val="431"/>
              </a:spcBef>
              <a:buClr>
                <a:srgbClr val="e72993"/>
              </a:buClr>
              <a:buFont typeface="Tahoma"/>
              <a:buChar char="•"/>
              <a:tabLst>
                <a:tab algn="l" pos="241920"/>
              </a:tabLst>
            </a:pP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Оформление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 рабочих</a:t>
            </a:r>
            <a:r>
              <a:rPr b="1" lang="ru-RU" sz="1800" spc="7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мест</a:t>
            </a:r>
            <a:r>
              <a:rPr b="1" lang="ru-RU" sz="1800" spc="24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и</a:t>
            </a:r>
            <a:r>
              <a:rPr b="1" lang="ru-RU" sz="1800" spc="32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мест</a:t>
            </a:r>
            <a:r>
              <a:rPr b="1" lang="ru-RU" sz="1800" spc="12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12" strike="noStrike">
                <a:solidFill>
                  <a:schemeClr val="dk1"/>
                </a:solidFill>
                <a:latin typeface="Calibri"/>
              </a:rPr>
              <a:t>общего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180000" algn="just" defTabSz="914400">
              <a:lnSpc>
                <a:spcPct val="100000"/>
              </a:lnSpc>
              <a:spcBef>
                <a:spcPts val="431"/>
              </a:spcBef>
              <a:tabLst>
                <a:tab algn="l" pos="241920"/>
              </a:tabLst>
            </a:pP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пользования</a:t>
            </a:r>
            <a:r>
              <a:rPr b="1" lang="ru-RU" sz="1800" spc="18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здоровыми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12" strike="noStrike">
                <a:solidFill>
                  <a:schemeClr val="dk1"/>
                </a:solidFill>
                <a:latin typeface="Calibri"/>
              </a:rPr>
              <a:t>альтернативами</a:t>
            </a:r>
            <a:r>
              <a:rPr b="1" lang="ru-RU" sz="1800" spc="12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вместо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180000" algn="just" defTabSz="914400">
              <a:lnSpc>
                <a:spcPct val="100000"/>
              </a:lnSpc>
              <a:spcBef>
                <a:spcPts val="434"/>
              </a:spcBef>
              <a:tabLst>
                <a:tab algn="l" pos="241920"/>
              </a:tabLst>
            </a:pP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перекуров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180000" indent="-216000" algn="just" defTabSz="914400">
              <a:lnSpc>
                <a:spcPct val="100000"/>
              </a:lnSpc>
              <a:buClr>
                <a:srgbClr val="e72993"/>
              </a:buClr>
              <a:buFont typeface="Tahoma"/>
              <a:buChar char="•"/>
              <a:tabLst>
                <a:tab algn="l" pos="241920"/>
              </a:tabLst>
            </a:pP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Организация скрининга </a:t>
            </a:r>
            <a:r>
              <a:rPr b="1" lang="ru-RU" sz="1800" spc="-12" strike="noStrike">
                <a:solidFill>
                  <a:schemeClr val="dk1"/>
                </a:solidFill>
                <a:latin typeface="Calibri"/>
              </a:rPr>
              <a:t>работников, 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выявление </a:t>
            </a:r>
            <a:r>
              <a:rPr b="1" lang="ru-RU" sz="1800" spc="-395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курящих </a:t>
            </a:r>
            <a:r>
              <a:rPr b="1" lang="ru-RU" sz="1800" spc="66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со</a:t>
            </a:r>
            <a:r>
              <a:rPr b="1" lang="ru-RU" sz="1800" spc="-15" strike="noStrike">
                <a:solidFill>
                  <a:schemeClr val="dk1"/>
                </a:solidFill>
                <a:latin typeface="Calibri"/>
              </a:rPr>
              <a:t>т</a:t>
            </a:r>
            <a:r>
              <a:rPr b="1" lang="ru-RU" sz="1800" spc="-21" strike="noStrike">
                <a:solidFill>
                  <a:schemeClr val="dk1"/>
                </a:solidFill>
                <a:latin typeface="Calibri"/>
              </a:rPr>
              <a:t>р</a:t>
            </a:r>
            <a:r>
              <a:rPr b="1" lang="ru-RU" sz="1800" spc="-75" strike="noStrike">
                <a:solidFill>
                  <a:schemeClr val="dk1"/>
                </a:solidFill>
                <a:latin typeface="Calibri"/>
              </a:rPr>
              <a:t>у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дни</a:t>
            </a:r>
            <a:r>
              <a:rPr b="1" lang="ru-RU" sz="1800" spc="-35" strike="noStrike">
                <a:solidFill>
                  <a:schemeClr val="dk1"/>
                </a:solidFill>
                <a:latin typeface="Calibri"/>
              </a:rPr>
              <a:t>к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ов</a:t>
            </a:r>
            <a:r>
              <a:rPr b="1" lang="ru-RU" sz="1800" spc="-26" strike="noStrike">
                <a:solidFill>
                  <a:schemeClr val="dk1"/>
                </a:solidFill>
                <a:latin typeface="Calibri"/>
              </a:rPr>
              <a:t>,</a:t>
            </a:r>
            <a:r>
              <a:rPr b="1" lang="ru-RU" sz="1800" spc="-145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пр</a:t>
            </a:r>
            <a:r>
              <a:rPr b="1" lang="ru-RU" sz="1800" spc="-15" strike="noStrike">
                <a:solidFill>
                  <a:schemeClr val="dk1"/>
                </a:solidFill>
                <a:latin typeface="Calibri"/>
              </a:rPr>
              <a:t>е</a:t>
            </a:r>
            <a:r>
              <a:rPr b="1" lang="ru-RU" sz="1800" spc="-21" strike="noStrike">
                <a:solidFill>
                  <a:schemeClr val="dk1"/>
                </a:solidFill>
                <a:latin typeface="Calibri"/>
              </a:rPr>
              <a:t>д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ос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т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а</a:t>
            </a:r>
            <a:r>
              <a:rPr b="1" lang="ru-RU" sz="1800" spc="-21" strike="noStrike">
                <a:solidFill>
                  <a:schemeClr val="dk1"/>
                </a:solidFill>
                <a:latin typeface="Calibri"/>
              </a:rPr>
              <a:t>в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ление крат</a:t>
            </a:r>
            <a:r>
              <a:rPr b="1" lang="ru-RU" sz="1800" spc="-46" strike="noStrike">
                <a:solidFill>
                  <a:schemeClr val="dk1"/>
                </a:solidFill>
                <a:latin typeface="Calibri"/>
              </a:rPr>
              <a:t>к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о</a:t>
            </a:r>
            <a:r>
              <a:rPr b="1" lang="ru-RU" sz="1800" spc="-15" strike="noStrike">
                <a:solidFill>
                  <a:schemeClr val="dk1"/>
                </a:solidFill>
                <a:latin typeface="Calibri"/>
              </a:rPr>
              <a:t>г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о  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совета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по</a:t>
            </a:r>
            <a:r>
              <a:rPr b="1" lang="ru-RU" sz="1800" spc="32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12" strike="noStrike">
                <a:solidFill>
                  <a:schemeClr val="dk1"/>
                </a:solidFill>
                <a:latin typeface="Calibri"/>
              </a:rPr>
              <a:t>отказу</a:t>
            </a:r>
            <a:r>
              <a:rPr b="1" lang="ru-RU" sz="1800" spc="26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от</a:t>
            </a:r>
            <a:r>
              <a:rPr b="1" lang="ru-RU" sz="1800" spc="18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курения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2" name="object 5" descr=""/>
          <p:cNvPicPr/>
          <p:nvPr/>
        </p:nvPicPr>
        <p:blipFill>
          <a:blip r:embed="rId2"/>
          <a:stretch/>
        </p:blipFill>
        <p:spPr>
          <a:xfrm>
            <a:off x="7010280" y="1348200"/>
            <a:ext cx="4494600" cy="5409000"/>
          </a:xfrm>
          <a:prstGeom prst="rect">
            <a:avLst/>
          </a:prstGeom>
          <a:ln w="0">
            <a:noFill/>
          </a:ln>
        </p:spPr>
      </p:pic>
      <p:pic>
        <p:nvPicPr>
          <p:cNvPr id="183" name="Рисунок 5" descr=""/>
          <p:cNvPicPr/>
          <p:nvPr/>
        </p:nvPicPr>
        <p:blipFill>
          <a:blip r:embed="rId3"/>
          <a:stretch/>
        </p:blipFill>
        <p:spPr>
          <a:xfrm>
            <a:off x="0" y="-11880"/>
            <a:ext cx="1054440" cy="1054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1136160" y="139680"/>
            <a:ext cx="9266040" cy="1201680"/>
          </a:xfrm>
          <a:prstGeom prst="rect">
            <a:avLst/>
          </a:prstGeom>
          <a:noFill/>
          <a:ln w="0">
            <a:noFill/>
          </a:ln>
        </p:spPr>
        <p:txBody>
          <a:bodyPr lIns="0" rIns="0" tIns="57240" bIns="0" anchor="ctr">
            <a:noAutofit/>
          </a:bodyPr>
          <a:p>
            <a:pPr marL="684360" indent="0" algn="ctr" defTabSz="914400">
              <a:lnSpc>
                <a:spcPts val="4791"/>
              </a:lnSpc>
              <a:spcBef>
                <a:spcPts val="451"/>
              </a:spcBef>
              <a:buNone/>
              <a:tabLst>
                <a:tab algn="l" pos="0"/>
              </a:tabLst>
            </a:pPr>
            <a:r>
              <a:rPr b="1" lang="ru-RU" sz="3600" spc="-60" strike="noStrike">
                <a:solidFill>
                  <a:srgbClr val="ff0000"/>
                </a:solidFill>
                <a:latin typeface="Calibri"/>
              </a:rPr>
              <a:t>Содействие</a:t>
            </a:r>
            <a:r>
              <a:rPr b="1" lang="ru-RU" sz="3600" spc="123" strike="noStrike">
                <a:solidFill>
                  <a:srgbClr val="ff0000"/>
                </a:solidFill>
                <a:latin typeface="Calibri"/>
              </a:rPr>
              <a:t> </a:t>
            </a:r>
            <a:r>
              <a:rPr b="1" lang="ru-RU" sz="3600" spc="-52" strike="noStrike">
                <a:solidFill>
                  <a:srgbClr val="ff0000"/>
                </a:solidFill>
                <a:latin typeface="Calibri"/>
              </a:rPr>
              <a:t>снижению</a:t>
            </a:r>
            <a:r>
              <a:rPr b="1" lang="ru-RU" sz="3600" spc="123" strike="noStrike">
                <a:solidFill>
                  <a:srgbClr val="ff0000"/>
                </a:solidFill>
                <a:latin typeface="Calibri"/>
              </a:rPr>
              <a:t> </a:t>
            </a:r>
            <a:r>
              <a:rPr b="1" lang="ru-RU" sz="3600" spc="-55" strike="noStrike">
                <a:solidFill>
                  <a:srgbClr val="ff0000"/>
                </a:solidFill>
                <a:latin typeface="Calibri"/>
              </a:rPr>
              <a:t>потребления </a:t>
            </a:r>
            <a:r>
              <a:rPr b="1" lang="ru-RU" sz="3600" spc="-911" strike="noStrike">
                <a:solidFill>
                  <a:srgbClr val="ff0000"/>
                </a:solidFill>
                <a:latin typeface="Calibri"/>
              </a:rPr>
              <a:t> </a:t>
            </a:r>
            <a:r>
              <a:rPr b="1" lang="ru-RU" sz="3600" spc="-52" strike="noStrike">
                <a:solidFill>
                  <a:srgbClr val="ff0000"/>
                </a:solidFill>
                <a:latin typeface="Calibri"/>
              </a:rPr>
              <a:t>алкоголя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5" name="object 3" descr=""/>
          <p:cNvPicPr/>
          <p:nvPr/>
        </p:nvPicPr>
        <p:blipFill>
          <a:blip r:embed="rId1"/>
          <a:stretch/>
        </p:blipFill>
        <p:spPr>
          <a:xfrm>
            <a:off x="762120" y="1676520"/>
            <a:ext cx="4609800" cy="4399560"/>
          </a:xfrm>
          <a:prstGeom prst="rect">
            <a:avLst/>
          </a:prstGeom>
          <a:ln w="0">
            <a:noFill/>
          </a:ln>
        </p:spPr>
      </p:pic>
      <p:sp>
        <p:nvSpPr>
          <p:cNvPr id="186" name="object 4"/>
          <p:cNvSpPr/>
          <p:nvPr/>
        </p:nvSpPr>
        <p:spPr>
          <a:xfrm>
            <a:off x="1066680" y="2209680"/>
            <a:ext cx="3967560" cy="3304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3320" bIns="0" anchor="t">
            <a:spAutoFit/>
          </a:bodyPr>
          <a:p>
            <a:pPr marL="12600" indent="180000" algn="just" defTabSz="914400">
              <a:lnSpc>
                <a:spcPct val="100000"/>
              </a:lnSpc>
              <a:spcBef>
                <a:spcPts val="105"/>
              </a:spcBef>
              <a:buClr>
                <a:srgbClr val="e72993"/>
              </a:buClr>
              <a:buFont typeface="Tahoma"/>
              <a:buChar char="•"/>
              <a:tabLst>
                <a:tab algn="l" pos="203040"/>
              </a:tabLst>
            </a:pP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Организация</a:t>
            </a:r>
            <a:r>
              <a:rPr b="1" lang="ru-RU" sz="1800" spc="24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тестирования </a:t>
            </a:r>
            <a:r>
              <a:rPr b="1" lang="ru-RU" sz="1800" spc="-15" strike="noStrike">
                <a:solidFill>
                  <a:schemeClr val="dk1"/>
                </a:solidFill>
                <a:latin typeface="Calibri"/>
              </a:rPr>
              <a:t>сотрудников 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на</a:t>
            </a:r>
            <a:r>
              <a:rPr b="1" lang="ru-RU" sz="1800" spc="18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употребление </a:t>
            </a:r>
            <a:r>
              <a:rPr b="1" lang="ru-RU" sz="1800" spc="-435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12" strike="noStrike">
                <a:solidFill>
                  <a:schemeClr val="dk1"/>
                </a:solidFill>
                <a:latin typeface="Calibri"/>
              </a:rPr>
              <a:t>алкоголя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12600" indent="180000" algn="just" defTabSz="914400">
              <a:lnSpc>
                <a:spcPct val="100000"/>
              </a:lnSpc>
              <a:buClr>
                <a:srgbClr val="e72993"/>
              </a:buClr>
              <a:buFont typeface="Tahoma"/>
              <a:buChar char="•"/>
              <a:tabLst>
                <a:tab algn="l" pos="203040"/>
              </a:tabLst>
            </a:pP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Организация</a:t>
            </a:r>
            <a:r>
              <a:rPr b="1" lang="ru-RU" sz="1800" spc="26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15" strike="noStrike">
                <a:solidFill>
                  <a:schemeClr val="dk1"/>
                </a:solidFill>
                <a:latin typeface="Calibri"/>
              </a:rPr>
              <a:t>консультативной </a:t>
            </a:r>
            <a:r>
              <a:rPr b="1" lang="ru-RU" sz="1800" spc="-12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помощ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и</a:t>
            </a:r>
            <a:r>
              <a:rPr b="1" lang="ru-RU" sz="1800" spc="12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п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о</a:t>
            </a:r>
            <a:r>
              <a:rPr b="1" lang="ru-RU" sz="1800" spc="32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вопроса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м</a:t>
            </a:r>
            <a:r>
              <a:rPr b="1" lang="ru-RU" sz="1800" spc="-26" strike="noStrike">
                <a:solidFill>
                  <a:schemeClr val="dk1"/>
                </a:solidFill>
                <a:latin typeface="Calibri"/>
              </a:rPr>
              <a:t>,</a:t>
            </a:r>
            <a:r>
              <a:rPr b="1" lang="ru-RU" sz="1800" spc="-182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св</a:t>
            </a:r>
            <a:r>
              <a:rPr b="1" lang="ru-RU" sz="1800" spc="-12" strike="noStrike">
                <a:solidFill>
                  <a:schemeClr val="dk1"/>
                </a:solidFill>
                <a:latin typeface="Calibri"/>
              </a:rPr>
              <a:t>я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з</a:t>
            </a:r>
            <a:r>
              <a:rPr b="1" lang="ru-RU" sz="1800" spc="-12" strike="noStrike">
                <a:solidFill>
                  <a:schemeClr val="dk1"/>
                </a:solidFill>
                <a:latin typeface="Calibri"/>
              </a:rPr>
              <a:t>а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нны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м</a:t>
            </a:r>
            <a:r>
              <a:rPr b="1" lang="ru-RU" sz="1800" spc="24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с  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риском</a:t>
            </a:r>
            <a:r>
              <a:rPr b="1" lang="ru-RU" sz="1800" spc="7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пагубного</a:t>
            </a:r>
            <a:r>
              <a:rPr b="1" lang="ru-RU" sz="1800" spc="24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употребления </a:t>
            </a:r>
            <a:r>
              <a:rPr b="1" lang="ru-RU" sz="1800" spc="-12" strike="noStrike">
                <a:solidFill>
                  <a:schemeClr val="dk1"/>
                </a:solidFill>
                <a:latin typeface="Calibri"/>
              </a:rPr>
              <a:t>алкоголя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12600" indent="180000" algn="just" defTabSz="914400">
              <a:lnSpc>
                <a:spcPct val="100000"/>
              </a:lnSpc>
              <a:buClr>
                <a:srgbClr val="e72993"/>
              </a:buClr>
              <a:buFont typeface="Tahoma"/>
              <a:buChar char="•"/>
              <a:tabLst>
                <a:tab algn="l" pos="203040"/>
              </a:tabLst>
            </a:pP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Коммуникационная кампания по </a:t>
            </a:r>
            <a:r>
              <a:rPr b="1" lang="ru-RU" sz="1800" spc="-440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повышению</a:t>
            </a:r>
            <a:r>
              <a:rPr b="1" lang="ru-RU" sz="1800" spc="7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осведомленности</a:t>
            </a:r>
            <a:r>
              <a:rPr b="1" lang="ru-RU" sz="1800" spc="-12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в 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отношении</a:t>
            </a:r>
            <a:r>
              <a:rPr b="1" lang="ru-RU" sz="1800" spc="-12" strike="noStrike">
                <a:solidFill>
                  <a:schemeClr val="dk1"/>
                </a:solidFill>
                <a:latin typeface="Calibri"/>
              </a:rPr>
              <a:t> алкоголя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12600" indent="180000" algn="just" defTabSz="914400">
              <a:lnSpc>
                <a:spcPct val="100000"/>
              </a:lnSpc>
              <a:buClr>
                <a:srgbClr val="e72993"/>
              </a:buClr>
              <a:buFont typeface="Tahoma"/>
              <a:buChar char="•"/>
              <a:tabLst>
                <a:tab algn="l" pos="203040"/>
              </a:tabLst>
            </a:pP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Организация</a:t>
            </a:r>
            <a:r>
              <a:rPr b="1" lang="ru-RU" sz="1800" spc="26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12" strike="noStrike">
                <a:solidFill>
                  <a:schemeClr val="dk1"/>
                </a:solidFill>
                <a:latin typeface="Calibri"/>
              </a:rPr>
              <a:t>безалкогольных </a:t>
            </a:r>
            <a:r>
              <a:rPr b="1" lang="ru-RU" sz="1800" spc="-440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корпоративных</a:t>
            </a:r>
            <a:r>
              <a:rPr b="1" lang="ru-RU" sz="1800" spc="4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мероприятий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7" name="object 5" descr=""/>
          <p:cNvPicPr/>
          <p:nvPr/>
        </p:nvPicPr>
        <p:blipFill>
          <a:blip r:embed="rId2"/>
          <a:stretch/>
        </p:blipFill>
        <p:spPr>
          <a:xfrm>
            <a:off x="5769720" y="1676520"/>
            <a:ext cx="5811480" cy="4393440"/>
          </a:xfrm>
          <a:prstGeom prst="rect">
            <a:avLst/>
          </a:prstGeom>
          <a:ln w="0">
            <a:noFill/>
          </a:ln>
        </p:spPr>
      </p:pic>
      <p:pic>
        <p:nvPicPr>
          <p:cNvPr id="188" name="Рисунок 5" descr=""/>
          <p:cNvPicPr/>
          <p:nvPr/>
        </p:nvPicPr>
        <p:blipFill>
          <a:blip r:embed="rId3"/>
          <a:stretch/>
        </p:blipFill>
        <p:spPr>
          <a:xfrm>
            <a:off x="0" y="-11880"/>
            <a:ext cx="1054440" cy="1054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1901520" y="135000"/>
            <a:ext cx="8388000" cy="1157040"/>
          </a:xfrm>
          <a:prstGeom prst="rect">
            <a:avLst/>
          </a:prstGeom>
          <a:noFill/>
          <a:ln w="0">
            <a:noFill/>
          </a:ln>
        </p:spPr>
        <p:txBody>
          <a:bodyPr lIns="0" rIns="0" tIns="12600" bIns="0" anchor="ctr">
            <a:noAutofit/>
          </a:bodyPr>
          <a:p>
            <a:pPr marL="12600" indent="0" algn="ctr" defTabSz="914400">
              <a:lnSpc>
                <a:spcPct val="100000"/>
              </a:lnSpc>
              <a:spcBef>
                <a:spcPts val="99"/>
              </a:spcBef>
              <a:buNone/>
              <a:tabLst>
                <a:tab algn="l" pos="0"/>
              </a:tabLst>
            </a:pPr>
            <a:r>
              <a:rPr b="1" lang="ru-RU" sz="3600" spc="-46" strike="noStrike">
                <a:solidFill>
                  <a:srgbClr val="ff0000"/>
                </a:solidFill>
                <a:latin typeface="Calibri"/>
              </a:rPr>
              <a:t>Здоровое</a:t>
            </a:r>
            <a:r>
              <a:rPr b="1" lang="ru-RU" sz="3600" spc="77" strike="noStrike">
                <a:solidFill>
                  <a:srgbClr val="ff0000"/>
                </a:solidFill>
                <a:latin typeface="Calibri"/>
              </a:rPr>
              <a:t> </a:t>
            </a:r>
            <a:r>
              <a:rPr b="1" lang="ru-RU" sz="3600" spc="-46" strike="noStrike">
                <a:solidFill>
                  <a:srgbClr val="ff0000"/>
                </a:solidFill>
                <a:latin typeface="Calibri"/>
              </a:rPr>
              <a:t>питание</a:t>
            </a:r>
            <a:r>
              <a:rPr b="1" lang="ru-RU" sz="3600" spc="111" strike="noStrike">
                <a:solidFill>
                  <a:srgbClr val="ff0000"/>
                </a:solidFill>
                <a:latin typeface="Calibri"/>
              </a:rPr>
              <a:t> </a:t>
            </a:r>
            <a:r>
              <a:rPr b="1" lang="ru-RU" sz="3600" spc="-1" strike="noStrike">
                <a:solidFill>
                  <a:srgbClr val="ff0000"/>
                </a:solidFill>
                <a:latin typeface="Calibri"/>
              </a:rPr>
              <a:t>и</a:t>
            </a:r>
            <a:r>
              <a:rPr b="1" lang="ru-RU" sz="3600" spc="106" strike="noStrike">
                <a:solidFill>
                  <a:srgbClr val="ff0000"/>
                </a:solidFill>
                <a:latin typeface="Calibri"/>
              </a:rPr>
              <a:t> </a:t>
            </a:r>
            <a:r>
              <a:rPr b="1" lang="ru-RU" sz="3600" spc="-46" strike="noStrike">
                <a:solidFill>
                  <a:srgbClr val="ff0000"/>
                </a:solidFill>
                <a:latin typeface="Calibri"/>
              </a:rPr>
              <a:t>рабочее</a:t>
            </a:r>
            <a:r>
              <a:rPr b="1" lang="ru-RU" sz="3600" spc="83" strike="noStrike">
                <a:solidFill>
                  <a:srgbClr val="ff0000"/>
                </a:solidFill>
                <a:latin typeface="Calibri"/>
              </a:rPr>
              <a:t> </a:t>
            </a:r>
            <a:r>
              <a:rPr b="1" lang="ru-RU" sz="3600" spc="-41" strike="noStrike">
                <a:solidFill>
                  <a:srgbClr val="ff0000"/>
                </a:solidFill>
                <a:latin typeface="Calibri"/>
              </a:rPr>
              <a:t>место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0" name="object 3" descr=""/>
          <p:cNvPicPr/>
          <p:nvPr/>
        </p:nvPicPr>
        <p:blipFill>
          <a:blip r:embed="rId1"/>
          <a:stretch/>
        </p:blipFill>
        <p:spPr>
          <a:xfrm>
            <a:off x="695520" y="1628640"/>
            <a:ext cx="4779000" cy="4630320"/>
          </a:xfrm>
          <a:prstGeom prst="rect">
            <a:avLst/>
          </a:prstGeom>
          <a:ln w="0">
            <a:noFill/>
          </a:ln>
        </p:spPr>
      </p:pic>
      <p:sp>
        <p:nvSpPr>
          <p:cNvPr id="191" name="object 4"/>
          <p:cNvSpPr/>
          <p:nvPr/>
        </p:nvSpPr>
        <p:spPr>
          <a:xfrm>
            <a:off x="983520" y="2061000"/>
            <a:ext cx="4168080" cy="4475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240" bIns="0" anchor="t">
            <a:spAutoFit/>
          </a:bodyPr>
          <a:p>
            <a:pPr marL="216000" indent="180000" algn="just" defTabSz="914400">
              <a:lnSpc>
                <a:spcPct val="100000"/>
              </a:lnSpc>
              <a:spcBef>
                <a:spcPts val="96"/>
              </a:spcBef>
              <a:buClr>
                <a:srgbClr val="e72993"/>
              </a:buClr>
              <a:buFont typeface="Tahoma"/>
              <a:buChar char="•"/>
              <a:tabLst>
                <a:tab algn="l" pos="203040"/>
              </a:tabLst>
            </a:pPr>
            <a:r>
              <a:rPr b="1" lang="ru-RU" sz="2000" spc="-7" strike="noStrike">
                <a:solidFill>
                  <a:schemeClr val="dk1"/>
                </a:solidFill>
                <a:latin typeface="Calibri"/>
              </a:rPr>
              <a:t>Чистая </a:t>
            </a:r>
            <a:r>
              <a:rPr b="1" lang="ru-RU" sz="2000" spc="-15" strike="noStrike">
                <a:solidFill>
                  <a:schemeClr val="dk1"/>
                </a:solidFill>
                <a:latin typeface="Calibri"/>
              </a:rPr>
              <a:t>вода </a:t>
            </a:r>
            <a:r>
              <a:rPr b="1" lang="ru-RU" sz="2000" spc="-7" strike="noStrike">
                <a:solidFill>
                  <a:schemeClr val="dk1"/>
                </a:solidFill>
                <a:latin typeface="Calibri"/>
              </a:rPr>
              <a:t>на предприятии </a:t>
            </a:r>
            <a:r>
              <a:rPr b="1" lang="ru-RU" sz="2000" spc="-100" strike="noStrike">
                <a:solidFill>
                  <a:schemeClr val="dk1"/>
                </a:solidFill>
                <a:latin typeface="Calibri"/>
              </a:rPr>
              <a:t>(«Вода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  <a:spcBef>
                <a:spcPts val="96"/>
              </a:spcBef>
              <a:tabLst>
                <a:tab algn="l" pos="0"/>
              </a:tabLst>
            </a:pPr>
            <a:r>
              <a:rPr b="1" lang="ru-RU" sz="2000" spc="-1" strike="noStrike">
                <a:solidFill>
                  <a:schemeClr val="dk1"/>
                </a:solidFill>
                <a:latin typeface="Calibri"/>
              </a:rPr>
              <a:t>в </a:t>
            </a:r>
            <a:r>
              <a:rPr b="1" lang="ru-RU" sz="2000" spc="-446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000" spc="-92" strike="noStrike">
                <a:solidFill>
                  <a:schemeClr val="dk1"/>
                </a:solidFill>
                <a:latin typeface="Calibri"/>
              </a:rPr>
              <a:t>офис»)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180000" algn="just" defTabSz="914400">
              <a:lnSpc>
                <a:spcPct val="100000"/>
              </a:lnSpc>
              <a:spcBef>
                <a:spcPts val="479"/>
              </a:spcBef>
              <a:buClr>
                <a:srgbClr val="e72993"/>
              </a:buClr>
              <a:buFont typeface="Tahoma"/>
              <a:buChar char="•"/>
              <a:tabLst>
                <a:tab algn="l" pos="203040"/>
              </a:tabLst>
            </a:pPr>
            <a:r>
              <a:rPr b="1" lang="ru-RU" sz="2000" spc="-7" strike="noStrike">
                <a:solidFill>
                  <a:schemeClr val="dk1"/>
                </a:solidFill>
                <a:latin typeface="Calibri"/>
              </a:rPr>
              <a:t>Питание</a:t>
            </a:r>
            <a:r>
              <a:rPr b="1" lang="ru-RU" sz="2000" spc="24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000" spc="-1" strike="noStrike">
                <a:solidFill>
                  <a:schemeClr val="dk1"/>
                </a:solidFill>
                <a:latin typeface="Calibri"/>
              </a:rPr>
              <a:t>в</a:t>
            </a:r>
            <a:r>
              <a:rPr b="1" lang="ru-RU" sz="2000" spc="24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000" spc="-1" strike="noStrike">
                <a:solidFill>
                  <a:schemeClr val="dk1"/>
                </a:solidFill>
                <a:latin typeface="Calibri"/>
              </a:rPr>
              <a:t>рабочее</a:t>
            </a:r>
            <a:r>
              <a:rPr b="1" lang="ru-RU" sz="2000" spc="18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000" spc="-7" strike="noStrike">
                <a:solidFill>
                  <a:schemeClr val="dk1"/>
                </a:solidFill>
                <a:latin typeface="Calibri"/>
              </a:rPr>
              <a:t>время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180000" algn="just" defTabSz="914400">
              <a:lnSpc>
                <a:spcPct val="100000"/>
              </a:lnSpc>
              <a:spcBef>
                <a:spcPts val="479"/>
              </a:spcBef>
              <a:buClr>
                <a:srgbClr val="e72993"/>
              </a:buClr>
              <a:buFont typeface="Tahoma"/>
              <a:buChar char="•"/>
              <a:tabLst>
                <a:tab algn="l" pos="203040"/>
              </a:tabLst>
            </a:pPr>
            <a:r>
              <a:rPr b="1" lang="ru-RU" sz="2000" spc="-7" strike="noStrike">
                <a:solidFill>
                  <a:schemeClr val="dk1"/>
                </a:solidFill>
                <a:latin typeface="Calibri"/>
              </a:rPr>
              <a:t>Маркировка</a:t>
            </a:r>
            <a:r>
              <a:rPr b="1" lang="ru-RU" sz="2000" spc="4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000" spc="-7" strike="noStrike">
                <a:solidFill>
                  <a:schemeClr val="dk1"/>
                </a:solidFill>
                <a:latin typeface="Calibri"/>
              </a:rPr>
              <a:t>на</a:t>
            </a:r>
            <a:r>
              <a:rPr b="1" lang="ru-RU" sz="2000" spc="38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000" spc="-15" strike="noStrike">
                <a:solidFill>
                  <a:schemeClr val="dk1"/>
                </a:solidFill>
                <a:latin typeface="Calibri"/>
              </a:rPr>
              <a:t>блюда</a:t>
            </a:r>
            <a:r>
              <a:rPr b="1" lang="ru-RU" sz="2000" spc="12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000" spc="-1" strike="noStrike">
                <a:solidFill>
                  <a:schemeClr val="dk1"/>
                </a:solidFill>
                <a:latin typeface="Calibri"/>
              </a:rPr>
              <a:t>и</a:t>
            </a:r>
            <a:r>
              <a:rPr b="1" lang="ru-RU" sz="2000" spc="26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000" spc="-7" strike="noStrike">
                <a:solidFill>
                  <a:schemeClr val="dk1"/>
                </a:solidFill>
                <a:latin typeface="Calibri"/>
              </a:rPr>
              <a:t>напитки    </a:t>
            </a:r>
            <a:r>
              <a:rPr b="1" lang="ru-RU" sz="2000" spc="-7" strike="noStrike">
                <a:solidFill>
                  <a:schemeClr val="dk1"/>
                </a:solidFill>
                <a:latin typeface="Calibri"/>
              </a:rPr>
              <a:t>	</a:t>
            </a:r>
            <a:r>
              <a:rPr b="1" lang="ru-RU" sz="2000" spc="-7" strike="noStrike">
                <a:solidFill>
                  <a:schemeClr val="dk1"/>
                </a:solidFill>
                <a:latin typeface="Calibri"/>
              </a:rPr>
              <a:t>для </a:t>
            </a:r>
            <a:r>
              <a:rPr b="1" lang="ru-RU" sz="2000" spc="-1" strike="noStrike">
                <a:solidFill>
                  <a:schemeClr val="dk1"/>
                </a:solidFill>
                <a:latin typeface="Calibri"/>
              </a:rPr>
              <a:t>меню</a:t>
            </a:r>
            <a:r>
              <a:rPr b="1" lang="ru-RU" sz="2000" spc="-55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000" spc="-41" strike="noStrike">
                <a:solidFill>
                  <a:schemeClr val="dk1"/>
                </a:solidFill>
                <a:latin typeface="Calibri"/>
              </a:rPr>
              <a:t>«Здоровое</a:t>
            </a:r>
            <a:r>
              <a:rPr b="1" lang="ru-RU" sz="2000" spc="12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000" spc="-46" strike="noStrike">
                <a:solidFill>
                  <a:schemeClr val="dk1"/>
                </a:solidFill>
                <a:latin typeface="Calibri"/>
              </a:rPr>
              <a:t>питание» 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180000" algn="just" defTabSz="914400">
              <a:lnSpc>
                <a:spcPct val="100000"/>
              </a:lnSpc>
              <a:spcBef>
                <a:spcPts val="479"/>
              </a:spcBef>
              <a:buClr>
                <a:srgbClr val="e72993"/>
              </a:buClr>
              <a:buFont typeface="Tahoma"/>
              <a:buChar char="•"/>
              <a:tabLst>
                <a:tab algn="l" pos="203040"/>
              </a:tabLst>
            </a:pPr>
            <a:r>
              <a:rPr b="1" lang="ru-RU" sz="2000" spc="-7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000" spc="-7" strike="noStrike">
                <a:solidFill>
                  <a:schemeClr val="dk1"/>
                </a:solidFill>
                <a:latin typeface="Calibri"/>
              </a:rPr>
              <a:t>Ограничение</a:t>
            </a:r>
            <a:r>
              <a:rPr b="1" lang="ru-RU" sz="2000" spc="24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000" spc="-7" strike="noStrike">
                <a:solidFill>
                  <a:schemeClr val="dk1"/>
                </a:solidFill>
                <a:latin typeface="Calibri"/>
              </a:rPr>
              <a:t>на</a:t>
            </a:r>
            <a:r>
              <a:rPr b="1" lang="ru-RU" sz="2000" spc="38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000" spc="-7" strike="noStrike">
                <a:solidFill>
                  <a:schemeClr val="dk1"/>
                </a:solidFill>
                <a:latin typeface="Calibri"/>
              </a:rPr>
              <a:t>территории </a:t>
            </a:r>
            <a:r>
              <a:rPr b="1" lang="ru-RU" sz="2000" spc="-1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000" spc="-1" strike="noStrike">
                <a:solidFill>
                  <a:schemeClr val="dk1"/>
                </a:solidFill>
                <a:latin typeface="Calibri"/>
              </a:rPr>
              <a:t>	</a:t>
            </a:r>
            <a:r>
              <a:rPr b="1" lang="ru-RU" sz="2000" spc="-7" strike="noStrike">
                <a:solidFill>
                  <a:schemeClr val="dk1"/>
                </a:solidFill>
                <a:latin typeface="Calibri"/>
              </a:rPr>
              <a:t>предприятия </a:t>
            </a:r>
            <a:r>
              <a:rPr b="1" lang="ru-RU" sz="2000" spc="-12" strike="noStrike">
                <a:solidFill>
                  <a:schemeClr val="dk1"/>
                </a:solidFill>
                <a:latin typeface="Calibri"/>
              </a:rPr>
              <a:t>продажи</a:t>
            </a:r>
            <a:r>
              <a:rPr b="1" lang="ru-RU" sz="2000" spc="18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000" spc="-15" strike="noStrike">
                <a:solidFill>
                  <a:schemeClr val="dk1"/>
                </a:solidFill>
                <a:latin typeface="Calibri"/>
              </a:rPr>
              <a:t>продуктов</a:t>
            </a:r>
            <a:r>
              <a:rPr b="1" lang="ru-RU" sz="2000" spc="-7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000" spc="-1" strike="noStrike">
                <a:solidFill>
                  <a:schemeClr val="dk1"/>
                </a:solidFill>
                <a:latin typeface="Calibri"/>
              </a:rPr>
              <a:t>с </a:t>
            </a:r>
            <a:r>
              <a:rPr b="1" lang="ru-RU" sz="2000" spc="-1" strike="noStrike">
                <a:solidFill>
                  <a:schemeClr val="dk1"/>
                </a:solidFill>
                <a:latin typeface="Calibri"/>
              </a:rPr>
              <a:t>	</a:t>
            </a:r>
            <a:r>
              <a:rPr b="1" lang="ru-RU" sz="2000" spc="-1" strike="noStrike">
                <a:solidFill>
                  <a:schemeClr val="dk1"/>
                </a:solidFill>
                <a:latin typeface="Calibri"/>
              </a:rPr>
              <a:t>высоким</a:t>
            </a:r>
            <a:r>
              <a:rPr b="1" lang="ru-RU" sz="2000" spc="12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000" spc="-7" strike="noStrike">
                <a:solidFill>
                  <a:schemeClr val="dk1"/>
                </a:solidFill>
                <a:latin typeface="Calibri"/>
              </a:rPr>
              <a:t>с</a:t>
            </a:r>
            <a:r>
              <a:rPr b="1" lang="ru-RU" sz="2000" spc="-46" strike="noStrike">
                <a:solidFill>
                  <a:schemeClr val="dk1"/>
                </a:solidFill>
                <a:latin typeface="Calibri"/>
              </a:rPr>
              <a:t>о</a:t>
            </a:r>
            <a:r>
              <a:rPr b="1" lang="ru-RU" sz="2000" spc="-15" strike="noStrike">
                <a:solidFill>
                  <a:schemeClr val="dk1"/>
                </a:solidFill>
                <a:latin typeface="Calibri"/>
              </a:rPr>
              <a:t>д</a:t>
            </a:r>
            <a:r>
              <a:rPr b="1" lang="ru-RU" sz="2000" spc="-7" strike="noStrike">
                <a:solidFill>
                  <a:schemeClr val="dk1"/>
                </a:solidFill>
                <a:latin typeface="Calibri"/>
              </a:rPr>
              <a:t>е</a:t>
            </a:r>
            <a:r>
              <a:rPr b="1" lang="ru-RU" sz="2000" spc="-26" strike="noStrike">
                <a:solidFill>
                  <a:schemeClr val="dk1"/>
                </a:solidFill>
                <a:latin typeface="Calibri"/>
              </a:rPr>
              <a:t>рж</a:t>
            </a:r>
            <a:r>
              <a:rPr b="1" lang="ru-RU" sz="2000" spc="-1" strike="noStrike">
                <a:solidFill>
                  <a:schemeClr val="dk1"/>
                </a:solidFill>
                <a:latin typeface="Calibri"/>
              </a:rPr>
              <a:t>а</a:t>
            </a:r>
            <a:r>
              <a:rPr b="1" lang="ru-RU" sz="2000" spc="-12" strike="noStrike">
                <a:solidFill>
                  <a:schemeClr val="dk1"/>
                </a:solidFill>
                <a:latin typeface="Calibri"/>
              </a:rPr>
              <a:t>н</a:t>
            </a:r>
            <a:r>
              <a:rPr b="1" lang="ru-RU" sz="2000" spc="-1" strike="noStrike">
                <a:solidFill>
                  <a:schemeClr val="dk1"/>
                </a:solidFill>
                <a:latin typeface="Calibri"/>
              </a:rPr>
              <a:t>и</a:t>
            </a:r>
            <a:r>
              <a:rPr b="1" lang="ru-RU" sz="2000" spc="-15" strike="noStrike">
                <a:solidFill>
                  <a:schemeClr val="dk1"/>
                </a:solidFill>
                <a:latin typeface="Calibri"/>
              </a:rPr>
              <a:t>е</a:t>
            </a:r>
            <a:r>
              <a:rPr b="1" lang="ru-RU" sz="2000" spc="-1" strike="noStrike">
                <a:solidFill>
                  <a:schemeClr val="dk1"/>
                </a:solidFill>
                <a:latin typeface="Calibri"/>
              </a:rPr>
              <a:t>м</a:t>
            </a:r>
            <a:r>
              <a:rPr b="1" lang="ru-RU" sz="2000" spc="18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000" spc="-7" strike="noStrike">
                <a:solidFill>
                  <a:schemeClr val="dk1"/>
                </a:solidFill>
                <a:latin typeface="Calibri"/>
              </a:rPr>
              <a:t>с</a:t>
            </a:r>
            <a:r>
              <a:rPr b="1" lang="ru-RU" sz="2000" spc="-35" strike="noStrike">
                <a:solidFill>
                  <a:schemeClr val="dk1"/>
                </a:solidFill>
                <a:latin typeface="Calibri"/>
              </a:rPr>
              <a:t>о</a:t>
            </a:r>
            <a:r>
              <a:rPr b="1" lang="ru-RU" sz="2000" spc="-1" strike="noStrike">
                <a:solidFill>
                  <a:schemeClr val="dk1"/>
                </a:solidFill>
                <a:latin typeface="Calibri"/>
              </a:rPr>
              <a:t>ли</a:t>
            </a:r>
            <a:r>
              <a:rPr b="1" lang="ru-RU" sz="2000" spc="-26" strike="noStrike">
                <a:solidFill>
                  <a:schemeClr val="dk1"/>
                </a:solidFill>
                <a:latin typeface="Calibri"/>
              </a:rPr>
              <a:t>,</a:t>
            </a:r>
            <a:r>
              <a:rPr b="1" lang="ru-RU" sz="2000" spc="-171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000" spc="-7" strike="noStrike">
                <a:solidFill>
                  <a:schemeClr val="dk1"/>
                </a:solidFill>
                <a:latin typeface="Calibri"/>
              </a:rPr>
              <a:t>с</a:t>
            </a:r>
            <a:r>
              <a:rPr b="1" lang="ru-RU" sz="2000" spc="-21" strike="noStrike">
                <a:solidFill>
                  <a:schemeClr val="dk1"/>
                </a:solidFill>
                <a:latin typeface="Calibri"/>
              </a:rPr>
              <a:t>а</a:t>
            </a:r>
            <a:r>
              <a:rPr b="1" lang="ru-RU" sz="2000" spc="-7" strike="noStrike">
                <a:solidFill>
                  <a:schemeClr val="dk1"/>
                </a:solidFill>
                <a:latin typeface="Calibri"/>
              </a:rPr>
              <a:t>хар</a:t>
            </a:r>
            <a:r>
              <a:rPr b="1" lang="ru-RU" sz="2000" spc="-1" strike="noStrike">
                <a:solidFill>
                  <a:schemeClr val="dk1"/>
                </a:solidFill>
                <a:latin typeface="Calibri"/>
              </a:rPr>
              <a:t>а</a:t>
            </a:r>
            <a:r>
              <a:rPr b="1" lang="ru-RU" sz="2000" spc="58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000" spc="-1" strike="noStrike">
                <a:solidFill>
                  <a:schemeClr val="dk1"/>
                </a:solidFill>
                <a:latin typeface="Calibri"/>
              </a:rPr>
              <a:t>и  </a:t>
            </a:r>
            <a:r>
              <a:rPr b="1" lang="ru-RU" sz="2000" spc="-7" strike="noStrike">
                <a:solidFill>
                  <a:schemeClr val="dk1"/>
                </a:solidFill>
                <a:latin typeface="Calibri"/>
              </a:rPr>
              <a:t>	</a:t>
            </a:r>
            <a:r>
              <a:rPr b="1" lang="ru-RU" sz="2000" spc="-7" strike="noStrike">
                <a:solidFill>
                  <a:schemeClr val="dk1"/>
                </a:solidFill>
                <a:latin typeface="Calibri"/>
              </a:rPr>
              <a:t>асыщенных</a:t>
            </a:r>
            <a:r>
              <a:rPr b="1" lang="ru-RU" sz="2000" spc="12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000" spc="-1" strike="noStrike">
                <a:solidFill>
                  <a:schemeClr val="dk1"/>
                </a:solidFill>
                <a:latin typeface="Calibri"/>
              </a:rPr>
              <a:t>жиров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180000" algn="just" defTabSz="914400">
              <a:lnSpc>
                <a:spcPct val="100000"/>
              </a:lnSpc>
              <a:buClr>
                <a:srgbClr val="e72993"/>
              </a:buClr>
              <a:buFont typeface="Tahoma"/>
              <a:buChar char="•"/>
              <a:tabLst>
                <a:tab algn="l" pos="203040"/>
              </a:tabLst>
            </a:pPr>
            <a:r>
              <a:rPr b="1" lang="ru-RU" sz="2000" spc="-1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000" spc="-1" strike="noStrike">
                <a:solidFill>
                  <a:schemeClr val="dk1"/>
                </a:solidFill>
                <a:latin typeface="Calibri"/>
              </a:rPr>
              <a:t>Информирование </a:t>
            </a:r>
            <a:r>
              <a:rPr b="1" lang="ru-RU" sz="2000" spc="-15" strike="noStrike">
                <a:solidFill>
                  <a:schemeClr val="dk1"/>
                </a:solidFill>
                <a:latin typeface="Calibri"/>
              </a:rPr>
              <a:t>сотрудников </a:t>
            </a:r>
            <a:r>
              <a:rPr b="1" lang="ru-RU" sz="2000" spc="-7" strike="noStrike">
                <a:solidFill>
                  <a:schemeClr val="dk1"/>
                </a:solidFill>
                <a:latin typeface="Calibri"/>
              </a:rPr>
              <a:t>по </a:t>
            </a:r>
            <a:r>
              <a:rPr b="1" lang="ru-RU" sz="2000" spc="-440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000" spc="-440" strike="noStrike">
                <a:solidFill>
                  <a:schemeClr val="dk1"/>
                </a:solidFill>
                <a:latin typeface="Calibri"/>
              </a:rPr>
              <a:t>	</a:t>
            </a:r>
            <a:r>
              <a:rPr b="1" lang="ru-RU" sz="2000" spc="-1" strike="noStrike">
                <a:solidFill>
                  <a:schemeClr val="dk1"/>
                </a:solidFill>
                <a:latin typeface="Calibri"/>
              </a:rPr>
              <a:t>вопросам </a:t>
            </a:r>
            <a:r>
              <a:rPr b="1" lang="ru-RU" sz="2000" spc="-7" strike="noStrike">
                <a:solidFill>
                  <a:schemeClr val="dk1"/>
                </a:solidFill>
                <a:latin typeface="Calibri"/>
              </a:rPr>
              <a:t>здорового</a:t>
            </a:r>
            <a:r>
              <a:rPr b="1" lang="ru-RU" sz="2000" spc="7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000" spc="-7" strike="noStrike">
                <a:solidFill>
                  <a:schemeClr val="dk1"/>
                </a:solidFill>
                <a:latin typeface="Calibri"/>
              </a:rPr>
              <a:t>питания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2" name="Рисунок 5" descr=""/>
          <p:cNvPicPr/>
          <p:nvPr/>
        </p:nvPicPr>
        <p:blipFill>
          <a:blip r:embed="rId2"/>
          <a:stretch/>
        </p:blipFill>
        <p:spPr>
          <a:xfrm>
            <a:off x="0" y="-11880"/>
            <a:ext cx="1054440" cy="1054440"/>
          </a:xfrm>
          <a:prstGeom prst="rect">
            <a:avLst/>
          </a:prstGeom>
          <a:ln w="0">
            <a:noFill/>
          </a:ln>
        </p:spPr>
      </p:pic>
      <p:pic>
        <p:nvPicPr>
          <p:cNvPr id="193" name="Picture 2" descr=""/>
          <p:cNvPicPr/>
          <p:nvPr/>
        </p:nvPicPr>
        <p:blipFill>
          <a:blip r:embed="rId3"/>
          <a:stretch/>
        </p:blipFill>
        <p:spPr>
          <a:xfrm>
            <a:off x="5663880" y="1772640"/>
            <a:ext cx="6395760" cy="3959280"/>
          </a:xfrm>
          <a:prstGeom prst="rect">
            <a:avLst/>
          </a:prstGeom>
          <a:ln w="0">
            <a:solidFill>
              <a:srgbClr val="4472c4"/>
            </a:solidFill>
          </a:ln>
          <a:effectLst>
            <a:outerShdw algn="ctr" blurRad="108000" dir="5400000" dist="126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prst="artDeco" w="63500" h="63500"/>
            <a:contourClr>
              <a:srgbClr val="ffffff"/>
            </a:contourClr>
          </a:sp3d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2048400" y="88200"/>
            <a:ext cx="8335800" cy="1156680"/>
          </a:xfrm>
          <a:prstGeom prst="rect">
            <a:avLst/>
          </a:prstGeom>
          <a:noFill/>
          <a:ln w="0">
            <a:noFill/>
          </a:ln>
        </p:spPr>
        <p:txBody>
          <a:bodyPr lIns="0" rIns="0" tIns="12240" bIns="0" anchor="ctr">
            <a:noAutofit/>
          </a:bodyPr>
          <a:p>
            <a:pPr marL="12600" indent="0" algn="ctr" defTabSz="914400">
              <a:lnSpc>
                <a:spcPct val="100000"/>
              </a:lnSpc>
              <a:spcBef>
                <a:spcPts val="96"/>
              </a:spcBef>
              <a:buNone/>
              <a:tabLst>
                <a:tab algn="l" pos="0"/>
              </a:tabLst>
            </a:pPr>
            <a:r>
              <a:rPr b="1" lang="ru-RU" sz="3600" spc="-52" strike="noStrike">
                <a:solidFill>
                  <a:srgbClr val="ff0000"/>
                </a:solidFill>
                <a:latin typeface="Calibri"/>
              </a:rPr>
              <a:t>Повышение</a:t>
            </a:r>
            <a:r>
              <a:rPr b="1" lang="ru-RU" sz="3600" spc="92" strike="noStrike">
                <a:solidFill>
                  <a:srgbClr val="ff0000"/>
                </a:solidFill>
                <a:latin typeface="Calibri"/>
              </a:rPr>
              <a:t> </a:t>
            </a:r>
            <a:r>
              <a:rPr b="1" lang="ru-RU" sz="3600" spc="-55" strike="noStrike">
                <a:solidFill>
                  <a:srgbClr val="ff0000"/>
                </a:solidFill>
                <a:latin typeface="Calibri"/>
              </a:rPr>
              <a:t>физической</a:t>
            </a:r>
            <a:r>
              <a:rPr b="1" lang="ru-RU" sz="3600" spc="131" strike="noStrike">
                <a:solidFill>
                  <a:srgbClr val="ff0000"/>
                </a:solidFill>
                <a:latin typeface="Calibri"/>
              </a:rPr>
              <a:t> </a:t>
            </a:r>
            <a:r>
              <a:rPr b="1" lang="ru-RU" sz="3600" spc="-52" strike="noStrike">
                <a:solidFill>
                  <a:srgbClr val="ff0000"/>
                </a:solidFill>
                <a:latin typeface="Calibri"/>
              </a:rPr>
              <a:t>активности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5" name="object 3" descr=""/>
          <p:cNvPicPr/>
          <p:nvPr/>
        </p:nvPicPr>
        <p:blipFill>
          <a:blip r:embed="rId1"/>
          <a:stretch/>
        </p:blipFill>
        <p:spPr>
          <a:xfrm>
            <a:off x="527760" y="1463400"/>
            <a:ext cx="4494600" cy="4707360"/>
          </a:xfrm>
          <a:prstGeom prst="rect">
            <a:avLst/>
          </a:prstGeom>
          <a:ln w="0">
            <a:noFill/>
          </a:ln>
        </p:spPr>
      </p:pic>
      <p:sp>
        <p:nvSpPr>
          <p:cNvPr id="196" name="object 4"/>
          <p:cNvSpPr/>
          <p:nvPr/>
        </p:nvSpPr>
        <p:spPr>
          <a:xfrm>
            <a:off x="838080" y="1828800"/>
            <a:ext cx="3744720" cy="397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3320" bIns="0" anchor="t">
            <a:spAutoFit/>
          </a:bodyPr>
          <a:p>
            <a:pPr marL="203040" indent="-216000" algn="just" defTabSz="914400">
              <a:lnSpc>
                <a:spcPct val="100000"/>
              </a:lnSpc>
              <a:spcBef>
                <a:spcPts val="105"/>
              </a:spcBef>
              <a:buClr>
                <a:srgbClr val="e72993"/>
              </a:buClr>
              <a:buFont typeface="Tahoma"/>
              <a:buChar char="•"/>
              <a:tabLst>
                <a:tab algn="l" pos="203760"/>
              </a:tabLst>
            </a:pPr>
            <a:r>
              <a:rPr b="1" lang="ru-RU" sz="2000" spc="-12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000" spc="-12" strike="noStrike">
                <a:solidFill>
                  <a:schemeClr val="dk1"/>
                </a:solidFill>
                <a:latin typeface="Calibri"/>
              </a:rPr>
              <a:t>Оценка</a:t>
            </a:r>
            <a:r>
              <a:rPr b="1" lang="ru-RU" sz="2000" spc="-1" strike="noStrike">
                <a:solidFill>
                  <a:schemeClr val="dk1"/>
                </a:solidFill>
                <a:latin typeface="Calibri"/>
              </a:rPr>
              <a:t> уровня</a:t>
            </a:r>
            <a:r>
              <a:rPr b="1" lang="ru-RU" sz="2000" spc="4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000" spc="-7" strike="noStrike">
                <a:solidFill>
                  <a:schemeClr val="dk1"/>
                </a:solidFill>
                <a:latin typeface="Calibri"/>
              </a:rPr>
              <a:t>физической </a:t>
            </a:r>
            <a:r>
              <a:rPr b="1" lang="ru-RU" sz="2000" spc="-1" strike="noStrike">
                <a:solidFill>
                  <a:schemeClr val="dk1"/>
                </a:solidFill>
                <a:latin typeface="Calibri"/>
              </a:rPr>
              <a:t>активности и тренированности </a:t>
            </a:r>
            <a:r>
              <a:rPr b="1" lang="ru-RU" sz="2000" spc="-440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000" spc="-7" strike="noStrike">
                <a:solidFill>
                  <a:schemeClr val="dk1"/>
                </a:solidFill>
                <a:latin typeface="Calibri"/>
              </a:rPr>
              <a:t>работников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203040" indent="-216000" algn="just" defTabSz="914400">
              <a:lnSpc>
                <a:spcPct val="100000"/>
              </a:lnSpc>
              <a:buClr>
                <a:srgbClr val="e72993"/>
              </a:buClr>
              <a:buFont typeface="Tahoma"/>
              <a:buChar char="•"/>
              <a:tabLst>
                <a:tab algn="l" pos="203760"/>
              </a:tabLst>
            </a:pPr>
            <a:r>
              <a:rPr b="1" lang="ru-RU" sz="2000" spc="-7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000" spc="-7" strike="noStrike">
                <a:solidFill>
                  <a:schemeClr val="dk1"/>
                </a:solidFill>
                <a:latin typeface="Calibri"/>
              </a:rPr>
              <a:t>Организация</a:t>
            </a:r>
            <a:r>
              <a:rPr b="1" lang="ru-RU" sz="2000" spc="18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000" spc="-7" strike="noStrike">
                <a:solidFill>
                  <a:schemeClr val="dk1"/>
                </a:solidFill>
                <a:latin typeface="Calibri"/>
              </a:rPr>
              <a:t>спортивных мероприятий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203040" indent="-216000" algn="just" defTabSz="914400">
              <a:lnSpc>
                <a:spcPct val="100000"/>
              </a:lnSpc>
              <a:buClr>
                <a:srgbClr val="e72993"/>
              </a:buClr>
              <a:buFont typeface="Tahoma"/>
              <a:buChar char="•"/>
              <a:tabLst>
                <a:tab algn="l" pos="203760"/>
              </a:tabLst>
            </a:pPr>
            <a:r>
              <a:rPr b="1" lang="ru-RU" sz="2000" spc="-7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000" spc="-7" strike="noStrike">
                <a:solidFill>
                  <a:schemeClr val="dk1"/>
                </a:solidFill>
                <a:latin typeface="Calibri"/>
              </a:rPr>
              <a:t>Организация </a:t>
            </a:r>
            <a:r>
              <a:rPr b="1" lang="ru-RU" sz="2000" spc="-26" strike="noStrike">
                <a:solidFill>
                  <a:schemeClr val="dk1"/>
                </a:solidFill>
                <a:latin typeface="Calibri"/>
              </a:rPr>
              <a:t>физкульт-брейков </a:t>
            </a:r>
            <a:r>
              <a:rPr b="1" lang="ru-RU" sz="2000" spc="-440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000" spc="-7" strike="noStrike">
                <a:solidFill>
                  <a:schemeClr val="dk1"/>
                </a:solidFill>
                <a:latin typeface="Calibri"/>
              </a:rPr>
              <a:t>на</a:t>
            </a:r>
            <a:r>
              <a:rPr b="1" lang="ru-RU" sz="2000" spc="32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000" spc="-7" strike="noStrike">
                <a:solidFill>
                  <a:schemeClr val="dk1"/>
                </a:solidFill>
                <a:latin typeface="Calibri"/>
              </a:rPr>
              <a:t>предприятии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203040" indent="-216000" algn="just" defTabSz="914400">
              <a:lnSpc>
                <a:spcPct val="100000"/>
              </a:lnSpc>
              <a:buClr>
                <a:srgbClr val="e72993"/>
              </a:buClr>
              <a:buFont typeface="Tahoma"/>
              <a:buChar char="•"/>
              <a:tabLst>
                <a:tab algn="l" pos="203760"/>
              </a:tabLst>
            </a:pPr>
            <a:r>
              <a:rPr b="1" lang="ru-RU" sz="2000" spc="-7" strike="noStrike">
                <a:solidFill>
                  <a:schemeClr val="dk1"/>
                </a:solidFill>
                <a:latin typeface="Calibri"/>
              </a:rPr>
              <a:t>  </a:t>
            </a:r>
            <a:r>
              <a:rPr b="1" lang="ru-RU" sz="2000" spc="-60" strike="noStrike">
                <a:solidFill>
                  <a:schemeClr val="dk1"/>
                </a:solidFill>
                <a:latin typeface="Calibri"/>
              </a:rPr>
              <a:t>«Неделя</a:t>
            </a:r>
            <a:r>
              <a:rPr b="1" lang="ru-RU" sz="2000" spc="12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000" spc="-7" strike="noStrike">
                <a:solidFill>
                  <a:schemeClr val="dk1"/>
                </a:solidFill>
                <a:latin typeface="Calibri"/>
              </a:rPr>
              <a:t>физической 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195480" algn="just" defTabSz="914400">
              <a:lnSpc>
                <a:spcPct val="100000"/>
              </a:lnSpc>
              <a:tabLst>
                <a:tab algn="l" pos="196200"/>
              </a:tabLst>
            </a:pPr>
            <a:r>
              <a:rPr b="1" lang="ru-RU" sz="2000" spc="-7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000" spc="-32" strike="noStrike">
                <a:solidFill>
                  <a:schemeClr val="dk1"/>
                </a:solidFill>
                <a:latin typeface="Calibri"/>
              </a:rPr>
              <a:t>активности»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203040" indent="-216000" algn="just" defTabSz="914400">
              <a:lnSpc>
                <a:spcPct val="100000"/>
              </a:lnSpc>
              <a:buClr>
                <a:srgbClr val="e72993"/>
              </a:buClr>
              <a:buFont typeface="Tahoma"/>
              <a:buChar char="•"/>
              <a:tabLst>
                <a:tab algn="l" pos="203760"/>
              </a:tabLst>
            </a:pPr>
            <a:r>
              <a:rPr b="1" lang="ru-RU" sz="2000" spc="-7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000" spc="-7" strike="noStrike">
                <a:solidFill>
                  <a:schemeClr val="dk1"/>
                </a:solidFill>
                <a:latin typeface="Calibri"/>
              </a:rPr>
              <a:t>Организация</a:t>
            </a:r>
            <a:r>
              <a:rPr b="1" lang="ru-RU" sz="2000" spc="12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000" spc="-7" strike="noStrike">
                <a:solidFill>
                  <a:schemeClr val="dk1"/>
                </a:solidFill>
                <a:latin typeface="Calibri"/>
              </a:rPr>
              <a:t>информирования </a:t>
            </a:r>
            <a:r>
              <a:rPr b="1" lang="ru-RU" sz="2000" spc="-440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000" spc="-15" strike="noStrike">
                <a:solidFill>
                  <a:schemeClr val="dk1"/>
                </a:solidFill>
                <a:latin typeface="Calibri"/>
              </a:rPr>
              <a:t>сотрудников</a:t>
            </a:r>
            <a:r>
              <a:rPr b="1" lang="ru-RU" sz="2000" spc="4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000" spc="-7" strike="noStrike">
                <a:solidFill>
                  <a:schemeClr val="dk1"/>
                </a:solidFill>
                <a:latin typeface="Calibri"/>
              </a:rPr>
              <a:t>по</a:t>
            </a:r>
            <a:r>
              <a:rPr b="1" lang="ru-RU" sz="2000" spc="26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000" spc="-1" strike="noStrike">
                <a:solidFill>
                  <a:schemeClr val="dk1"/>
                </a:solidFill>
                <a:latin typeface="Calibri"/>
              </a:rPr>
              <a:t>вопросам  </a:t>
            </a:r>
            <a:r>
              <a:rPr b="1" lang="ru-RU" sz="2000" spc="-7" strike="noStrike">
                <a:solidFill>
                  <a:schemeClr val="dk1"/>
                </a:solidFill>
                <a:latin typeface="Calibri"/>
              </a:rPr>
              <a:t>повышения</a:t>
            </a:r>
            <a:r>
              <a:rPr b="1" lang="ru-RU" sz="2000" spc="12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000" spc="-7" strike="noStrike">
                <a:solidFill>
                  <a:schemeClr val="dk1"/>
                </a:solidFill>
                <a:latin typeface="Calibri"/>
              </a:rPr>
              <a:t>физической </a:t>
            </a:r>
            <a:r>
              <a:rPr b="1" lang="ru-RU" sz="2000" spc="-1" strike="noStrike">
                <a:solidFill>
                  <a:schemeClr val="dk1"/>
                </a:solidFill>
                <a:latin typeface="Calibri"/>
              </a:rPr>
              <a:t>активности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7" name="Рисунок 5" descr=""/>
          <p:cNvPicPr/>
          <p:nvPr/>
        </p:nvPicPr>
        <p:blipFill>
          <a:blip r:embed="rId2"/>
          <a:stretch/>
        </p:blipFill>
        <p:spPr>
          <a:xfrm>
            <a:off x="0" y="-11880"/>
            <a:ext cx="1054440" cy="1054440"/>
          </a:xfrm>
          <a:prstGeom prst="rect">
            <a:avLst/>
          </a:prstGeom>
          <a:ln w="0">
            <a:noFill/>
          </a:ln>
        </p:spPr>
      </p:pic>
      <p:pic>
        <p:nvPicPr>
          <p:cNvPr id="198" name="Рисунок 8" descr=""/>
          <p:cNvPicPr/>
          <p:nvPr/>
        </p:nvPicPr>
        <p:blipFill>
          <a:blip r:embed="rId3"/>
          <a:srcRect l="0" t="3624" r="0" b="0"/>
          <a:stretch/>
        </p:blipFill>
        <p:spPr>
          <a:xfrm>
            <a:off x="5142240" y="1959480"/>
            <a:ext cx="6921720" cy="3715200"/>
          </a:xfrm>
          <a:prstGeom prst="rect">
            <a:avLst/>
          </a:prstGeom>
          <a:ln w="0">
            <a:noFill/>
          </a:ln>
          <a:effectLst>
            <a:outerShdw algn="ctr" blurRad="108000" dir="5400000" dist="126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prst="artDeco" w="63500" h="63500"/>
            <a:contourClr>
              <a:srgbClr val="ffffff"/>
            </a:contourClr>
          </a:sp3d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1828800" y="7200"/>
            <a:ext cx="8157960" cy="1273680"/>
          </a:xfrm>
          <a:prstGeom prst="rect">
            <a:avLst/>
          </a:prstGeom>
          <a:noFill/>
          <a:ln w="0">
            <a:noFill/>
          </a:ln>
        </p:spPr>
        <p:txBody>
          <a:bodyPr lIns="0" rIns="0" tIns="57240" bIns="0" anchor="ctr">
            <a:noAutofit/>
          </a:bodyPr>
          <a:p>
            <a:pPr marL="12600" indent="0" algn="ctr" defTabSz="914400">
              <a:lnSpc>
                <a:spcPts val="4791"/>
              </a:lnSpc>
              <a:spcBef>
                <a:spcPts val="451"/>
              </a:spcBef>
              <a:buNone/>
              <a:tabLst>
                <a:tab algn="l" pos="0"/>
              </a:tabLst>
            </a:pPr>
            <a:r>
              <a:rPr b="1" lang="ru-RU" sz="3600" spc="-55" strike="noStrike">
                <a:solidFill>
                  <a:srgbClr val="ff0000"/>
                </a:solidFill>
                <a:latin typeface="Calibri"/>
              </a:rPr>
              <a:t>Сохранение</a:t>
            </a:r>
            <a:r>
              <a:rPr b="1" lang="ru-RU" sz="3600" spc="83" strike="noStrike">
                <a:solidFill>
                  <a:srgbClr val="ff0000"/>
                </a:solidFill>
                <a:latin typeface="Calibri"/>
              </a:rPr>
              <a:t> </a:t>
            </a:r>
            <a:r>
              <a:rPr b="1" lang="ru-RU" sz="3600" spc="-60" strike="noStrike">
                <a:solidFill>
                  <a:srgbClr val="ff0000"/>
                </a:solidFill>
                <a:latin typeface="Calibri"/>
              </a:rPr>
              <a:t>психологического </a:t>
            </a:r>
            <a:r>
              <a:rPr b="1" lang="ru-RU" sz="3600" spc="-911" strike="noStrike">
                <a:solidFill>
                  <a:srgbClr val="ff0000"/>
                </a:solidFill>
                <a:latin typeface="Calibri"/>
              </a:rPr>
              <a:t> </a:t>
            </a:r>
            <a:r>
              <a:rPr b="1" lang="ru-RU" sz="3600" spc="-46" strike="noStrike">
                <a:solidFill>
                  <a:srgbClr val="ff0000"/>
                </a:solidFill>
                <a:latin typeface="Calibri"/>
              </a:rPr>
              <a:t>здоровья</a:t>
            </a:r>
            <a:r>
              <a:rPr b="1" lang="ru-RU" sz="3600" spc="103" strike="noStrike">
                <a:solidFill>
                  <a:srgbClr val="ff0000"/>
                </a:solidFill>
                <a:latin typeface="Calibri"/>
              </a:rPr>
              <a:t> </a:t>
            </a:r>
            <a:br>
              <a:rPr sz="3600"/>
            </a:br>
            <a:r>
              <a:rPr b="1" lang="ru-RU" sz="3600" spc="-1" strike="noStrike">
                <a:solidFill>
                  <a:srgbClr val="ff0000"/>
                </a:solidFill>
                <a:latin typeface="Calibri"/>
              </a:rPr>
              <a:t>и</a:t>
            </a:r>
            <a:r>
              <a:rPr b="1" lang="ru-RU" sz="3600" spc="123" strike="noStrike">
                <a:solidFill>
                  <a:srgbClr val="ff0000"/>
                </a:solidFill>
                <a:latin typeface="Calibri"/>
              </a:rPr>
              <a:t> </a:t>
            </a:r>
            <a:r>
              <a:rPr b="1" lang="ru-RU" sz="3600" spc="-52" strike="noStrike">
                <a:solidFill>
                  <a:srgbClr val="ff0000"/>
                </a:solidFill>
                <a:latin typeface="Calibri"/>
              </a:rPr>
              <a:t>благополучия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0" name="object 3" descr=""/>
          <p:cNvPicPr/>
          <p:nvPr/>
        </p:nvPicPr>
        <p:blipFill>
          <a:blip r:embed="rId1"/>
          <a:stretch/>
        </p:blipFill>
        <p:spPr>
          <a:xfrm>
            <a:off x="685800" y="1772640"/>
            <a:ext cx="5123520" cy="4319280"/>
          </a:xfrm>
          <a:prstGeom prst="rect">
            <a:avLst/>
          </a:prstGeom>
          <a:ln w="0">
            <a:noFill/>
          </a:ln>
        </p:spPr>
      </p:pic>
      <p:sp>
        <p:nvSpPr>
          <p:cNvPr id="201" name="object 4"/>
          <p:cNvSpPr/>
          <p:nvPr/>
        </p:nvSpPr>
        <p:spPr>
          <a:xfrm>
            <a:off x="990720" y="1859760"/>
            <a:ext cx="4598280" cy="4076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3320" bIns="0" anchor="t">
            <a:spAutoFit/>
          </a:bodyPr>
          <a:p>
            <a:pPr marL="216000" indent="-216000" algn="just" defTabSz="914400">
              <a:lnSpc>
                <a:spcPct val="100000"/>
              </a:lnSpc>
              <a:buClr>
                <a:srgbClr val="ff33cc"/>
              </a:buClr>
              <a:buFont typeface="Arial"/>
              <a:buChar char="•"/>
              <a:tabLst>
                <a:tab algn="l" pos="191160"/>
              </a:tabLst>
            </a:pPr>
            <a:r>
              <a:rPr b="1" lang="ru-RU" sz="1800" spc="-12" strike="noStrike">
                <a:solidFill>
                  <a:schemeClr val="dk1"/>
                </a:solidFill>
                <a:latin typeface="Calibri"/>
              </a:rPr>
              <a:t>  </a:t>
            </a:r>
            <a:r>
              <a:rPr b="1" lang="ru-RU" sz="1800" spc="-12" strike="noStrike">
                <a:solidFill>
                  <a:schemeClr val="dk1"/>
                </a:solidFill>
                <a:latin typeface="Calibri"/>
              </a:rPr>
              <a:t>КОММУНИКАЦИЯ.</a:t>
            </a:r>
            <a:r>
              <a:rPr b="1" lang="ru-RU" sz="1800" spc="-114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Создание</a:t>
            </a:r>
            <a:r>
              <a:rPr b="1" lang="ru-RU" sz="1800" spc="18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благоприятной психоэмоциональной</a:t>
            </a:r>
            <a:r>
              <a:rPr b="1" lang="ru-RU" sz="1800" spc="12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обстановки 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на</a:t>
            </a:r>
            <a:r>
              <a:rPr b="1" lang="ru-RU" sz="1800" spc="12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рабочем</a:t>
            </a:r>
            <a:r>
              <a:rPr b="1" lang="ru-RU" sz="1800" spc="4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месте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algn="just" defTabSz="914400">
              <a:lnSpc>
                <a:spcPct val="100000"/>
              </a:lnSpc>
              <a:spcBef>
                <a:spcPts val="1176"/>
              </a:spcBef>
              <a:buClr>
                <a:srgbClr val="ff33cc"/>
              </a:buClr>
              <a:buFont typeface="Arial"/>
              <a:buChar char="•"/>
              <a:tabLst>
                <a:tab algn="l" pos="191160"/>
              </a:tabLst>
            </a:pP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  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ОБ</a:t>
            </a:r>
            <a:r>
              <a:rPr b="1" lang="ru-RU" sz="1800" spc="-80" strike="noStrike">
                <a:solidFill>
                  <a:schemeClr val="dk1"/>
                </a:solidFill>
                <a:latin typeface="Calibri"/>
              </a:rPr>
              <a:t>Р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АЗ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О</a:t>
            </a:r>
            <a:r>
              <a:rPr b="1" lang="ru-RU" sz="1800" spc="-12" strike="noStrike">
                <a:solidFill>
                  <a:schemeClr val="dk1"/>
                </a:solidFill>
                <a:latin typeface="Calibri"/>
              </a:rPr>
              <a:t>В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АНИЕ</a:t>
            </a:r>
            <a:r>
              <a:rPr b="1" lang="ru-RU" sz="1800" spc="-21" strike="noStrike">
                <a:solidFill>
                  <a:schemeClr val="dk1"/>
                </a:solidFill>
                <a:latin typeface="Calibri"/>
              </a:rPr>
              <a:t>.</a:t>
            </a:r>
            <a:r>
              <a:rPr b="1" lang="ru-RU" sz="1800" spc="-114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О</a:t>
            </a:r>
            <a:r>
              <a:rPr b="1" lang="ru-RU" sz="1800" spc="-21" strike="noStrike">
                <a:solidFill>
                  <a:schemeClr val="dk1"/>
                </a:solidFill>
                <a:latin typeface="Calibri"/>
              </a:rPr>
              <a:t>б</a:t>
            </a:r>
            <a:r>
              <a:rPr b="1" lang="ru-RU" sz="1800" spc="-12" strike="noStrike">
                <a:solidFill>
                  <a:schemeClr val="dk1"/>
                </a:solidFill>
                <a:latin typeface="Calibri"/>
              </a:rPr>
              <a:t>у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чени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е</a:t>
            </a:r>
            <a:r>
              <a:rPr b="1" lang="ru-RU" sz="1800" spc="12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ра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бот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ни</a:t>
            </a:r>
            <a:r>
              <a:rPr b="1" lang="ru-RU" sz="1800" spc="-26" strike="noStrike">
                <a:solidFill>
                  <a:schemeClr val="dk1"/>
                </a:solidFill>
                <a:latin typeface="Calibri"/>
              </a:rPr>
              <a:t>к</a:t>
            </a:r>
            <a:r>
              <a:rPr b="1" lang="ru-RU" sz="1800" spc="-15" strike="noStrike">
                <a:solidFill>
                  <a:schemeClr val="dk1"/>
                </a:solidFill>
                <a:latin typeface="Calibri"/>
              </a:rPr>
              <a:t>о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в</a:t>
            </a:r>
            <a:r>
              <a:rPr b="1" lang="ru-RU" sz="1800" spc="-21" strike="noStrike">
                <a:solidFill>
                  <a:schemeClr val="dk1"/>
                </a:solidFill>
                <a:latin typeface="Calibri"/>
              </a:rPr>
              <a:t>,</a:t>
            </a:r>
            <a:r>
              <a:rPr b="1" lang="ru-RU" sz="1800" spc="-126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12" strike="noStrike">
                <a:solidFill>
                  <a:schemeClr val="dk1"/>
                </a:solidFill>
                <a:latin typeface="Calibri"/>
              </a:rPr>
              <a:t>ру</a:t>
            </a:r>
            <a:r>
              <a:rPr b="1" lang="ru-RU" sz="1800" spc="-26" strike="noStrike">
                <a:solidFill>
                  <a:schemeClr val="dk1"/>
                </a:solidFill>
                <a:latin typeface="Calibri"/>
              </a:rPr>
              <a:t>к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ов</a:t>
            </a:r>
            <a:r>
              <a:rPr b="1" lang="ru-RU" sz="1800" spc="-35" strike="noStrike">
                <a:solidFill>
                  <a:schemeClr val="dk1"/>
                </a:solidFill>
                <a:latin typeface="Calibri"/>
              </a:rPr>
              <a:t>о</a:t>
            </a:r>
            <a:r>
              <a:rPr b="1" lang="ru-RU" sz="1800" spc="-15" strike="noStrike">
                <a:solidFill>
                  <a:schemeClr val="dk1"/>
                </a:solidFill>
                <a:latin typeface="Calibri"/>
              </a:rPr>
              <a:t>д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и</a:t>
            </a:r>
            <a:r>
              <a:rPr b="1" lang="ru-RU" sz="1800" spc="-12" strike="noStrike">
                <a:solidFill>
                  <a:schemeClr val="dk1"/>
                </a:solidFill>
                <a:latin typeface="Calibri"/>
              </a:rPr>
              <a:t>т</a:t>
            </a:r>
            <a:r>
              <a:rPr b="1" lang="ru-RU" sz="1800" spc="-26" strike="noStrike">
                <a:solidFill>
                  <a:schemeClr val="dk1"/>
                </a:solidFill>
                <a:latin typeface="Calibri"/>
              </a:rPr>
              <a:t>е</a:t>
            </a:r>
            <a:r>
              <a:rPr b="1" lang="ru-RU" sz="1800" spc="-12" strike="noStrike">
                <a:solidFill>
                  <a:schemeClr val="dk1"/>
                </a:solidFill>
                <a:latin typeface="Calibri"/>
              </a:rPr>
              <a:t>л</a:t>
            </a:r>
            <a:r>
              <a:rPr b="1" lang="ru-RU" sz="1800" spc="-15" strike="noStrike">
                <a:solidFill>
                  <a:schemeClr val="dk1"/>
                </a:solidFill>
                <a:latin typeface="Calibri"/>
              </a:rPr>
              <a:t>е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й</a:t>
            </a:r>
            <a:r>
              <a:rPr b="1" lang="ru-RU" sz="1800" spc="-12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и </a:t>
            </a:r>
            <a:r>
              <a:rPr b="1" lang="ru-RU" sz="1800" spc="-222" strike="noStrike">
                <a:solidFill>
                  <a:schemeClr val="dk1"/>
                </a:solidFill>
                <a:latin typeface="Calibri"/>
              </a:rPr>
              <a:t>«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Ли</a:t>
            </a:r>
            <a:r>
              <a:rPr b="1" lang="ru-RU" sz="1800" spc="-15" strike="noStrike">
                <a:solidFill>
                  <a:schemeClr val="dk1"/>
                </a:solidFill>
                <a:latin typeface="Calibri"/>
              </a:rPr>
              <a:t>д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ер</a:t>
            </a:r>
            <a:r>
              <a:rPr b="1" lang="ru-RU" sz="1800" spc="-12" strike="noStrike">
                <a:solidFill>
                  <a:schemeClr val="dk1"/>
                </a:solidFill>
                <a:latin typeface="Calibri"/>
              </a:rPr>
              <a:t>о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в</a:t>
            </a:r>
            <a:r>
              <a:rPr b="1" lang="ru-RU" sz="1800" spc="18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п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си</a:t>
            </a:r>
            <a:r>
              <a:rPr b="1" lang="ru-RU" sz="1800" spc="-35" strike="noStrike">
                <a:solidFill>
                  <a:schemeClr val="dk1"/>
                </a:solidFill>
                <a:latin typeface="Calibri"/>
              </a:rPr>
              <a:t>хо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л</a:t>
            </a:r>
            <a:r>
              <a:rPr b="1" lang="ru-RU" sz="1800" spc="-15" strike="noStrike">
                <a:solidFill>
                  <a:schemeClr val="dk1"/>
                </a:solidFill>
                <a:latin typeface="Calibri"/>
              </a:rPr>
              <a:t>о</a:t>
            </a:r>
            <a:r>
              <a:rPr b="1" lang="ru-RU" sz="1800" spc="-12" strike="noStrike">
                <a:solidFill>
                  <a:schemeClr val="dk1"/>
                </a:solidFill>
                <a:latin typeface="Calibri"/>
              </a:rPr>
              <a:t>г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ичес</a:t>
            </a:r>
            <a:r>
              <a:rPr b="1" lang="ru-RU" sz="1800" spc="-35" strike="noStrike">
                <a:solidFill>
                  <a:schemeClr val="dk1"/>
                </a:solidFill>
                <a:latin typeface="Calibri"/>
              </a:rPr>
              <a:t>к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о</a:t>
            </a:r>
            <a:r>
              <a:rPr b="1" lang="ru-RU" sz="1800" spc="-21" strike="noStrike">
                <a:solidFill>
                  <a:schemeClr val="dk1"/>
                </a:solidFill>
                <a:latin typeface="Calibri"/>
              </a:rPr>
              <a:t>г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о </a:t>
            </a:r>
            <a:r>
              <a:rPr b="1" lang="ru-RU" sz="1800" spc="24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32" strike="noStrike">
                <a:solidFill>
                  <a:schemeClr val="dk1"/>
                </a:solidFill>
                <a:latin typeface="Calibri"/>
              </a:rPr>
              <a:t>б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ла</a:t>
            </a:r>
            <a:r>
              <a:rPr b="1" lang="ru-RU" sz="1800" spc="-15" strike="noStrike">
                <a:solidFill>
                  <a:schemeClr val="dk1"/>
                </a:solidFill>
                <a:latin typeface="Calibri"/>
              </a:rPr>
              <a:t>г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оп</a:t>
            </a:r>
            <a:r>
              <a:rPr b="1" lang="ru-RU" sz="1800" spc="-26" strike="noStrike">
                <a:solidFill>
                  <a:schemeClr val="dk1"/>
                </a:solidFill>
                <a:latin typeface="Calibri"/>
              </a:rPr>
              <a:t>о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л</a:t>
            </a:r>
            <a:r>
              <a:rPr b="1" lang="ru-RU" sz="1800" spc="-12" strike="noStrike">
                <a:solidFill>
                  <a:schemeClr val="dk1"/>
                </a:solidFill>
                <a:latin typeface="Calibri"/>
              </a:rPr>
              <a:t>у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чия</a:t>
            </a:r>
            <a:r>
              <a:rPr b="1" lang="ru-RU" sz="1800" spc="-225" strike="noStrike">
                <a:solidFill>
                  <a:schemeClr val="dk1"/>
                </a:solidFill>
                <a:latin typeface="Calibri"/>
              </a:rPr>
              <a:t>»</a:t>
            </a:r>
            <a:r>
              <a:rPr b="1" lang="ru-RU" sz="1800" spc="-120" strike="noStrike">
                <a:solidFill>
                  <a:schemeClr val="dk1"/>
                </a:solidFill>
                <a:latin typeface="Calibri"/>
              </a:rPr>
              <a:t>  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на</a:t>
            </a:r>
            <a:r>
              <a:rPr b="1" lang="ru-RU" sz="1800" spc="12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ра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боч</a:t>
            </a:r>
            <a:r>
              <a:rPr b="1" lang="ru-RU" sz="1800" spc="-15" strike="noStrike">
                <a:solidFill>
                  <a:schemeClr val="dk1"/>
                </a:solidFill>
                <a:latin typeface="Calibri"/>
              </a:rPr>
              <a:t>е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м 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месте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algn="just" defTabSz="914400">
              <a:lnSpc>
                <a:spcPct val="100000"/>
              </a:lnSpc>
              <a:buClr>
                <a:srgbClr val="ff33cc"/>
              </a:buClr>
              <a:buFont typeface="Arial"/>
              <a:buChar char="•"/>
              <a:tabLst>
                <a:tab algn="l" pos="191160"/>
              </a:tabLst>
            </a:pP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  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М</a:t>
            </a:r>
            <a:r>
              <a:rPr b="1" lang="ru-RU" sz="1800" spc="-32" strike="noStrike">
                <a:solidFill>
                  <a:schemeClr val="dk1"/>
                </a:solidFill>
                <a:latin typeface="Calibri"/>
              </a:rPr>
              <a:t>О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ТИ</a:t>
            </a:r>
            <a:r>
              <a:rPr b="1" lang="ru-RU" sz="1800" spc="-12" strike="noStrike">
                <a:solidFill>
                  <a:schemeClr val="dk1"/>
                </a:solidFill>
                <a:latin typeface="Calibri"/>
              </a:rPr>
              <a:t>В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АЦИ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Я</a:t>
            </a:r>
            <a:r>
              <a:rPr b="1" lang="ru-RU" sz="1800" spc="-21" strike="noStrike">
                <a:solidFill>
                  <a:schemeClr val="dk1"/>
                </a:solidFill>
                <a:latin typeface="Calibri"/>
              </a:rPr>
              <a:t>.</a:t>
            </a:r>
            <a:r>
              <a:rPr b="1" lang="ru-RU" sz="1800" spc="-126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120" strike="noStrike">
                <a:solidFill>
                  <a:schemeClr val="dk1"/>
                </a:solidFill>
                <a:latin typeface="Calibri"/>
              </a:rPr>
              <a:t>У</a:t>
            </a:r>
            <a:r>
              <a:rPr b="1" lang="ru-RU" sz="1800" spc="-15" strike="noStrike">
                <a:solidFill>
                  <a:schemeClr val="dk1"/>
                </a:solidFill>
                <a:latin typeface="Calibri"/>
              </a:rPr>
              <a:t>д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о</a:t>
            </a:r>
            <a:r>
              <a:rPr b="1" lang="ru-RU" sz="1800" spc="-12" strike="noStrike">
                <a:solidFill>
                  <a:schemeClr val="dk1"/>
                </a:solidFill>
                <a:latin typeface="Calibri"/>
              </a:rPr>
              <a:t>в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л</a:t>
            </a:r>
            <a:r>
              <a:rPr b="1" lang="ru-RU" sz="1800" spc="-15" strike="noStrike">
                <a:solidFill>
                  <a:schemeClr val="dk1"/>
                </a:solidFill>
                <a:latin typeface="Calibri"/>
              </a:rPr>
              <a:t>е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т</a:t>
            </a:r>
            <a:r>
              <a:rPr b="1" lang="ru-RU" sz="1800" spc="-15" strike="noStrike">
                <a:solidFill>
                  <a:schemeClr val="dk1"/>
                </a:solidFill>
                <a:latin typeface="Calibri"/>
              </a:rPr>
              <a:t>в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о</a:t>
            </a:r>
            <a:r>
              <a:rPr b="1" lang="ru-RU" sz="1800" spc="-12" strike="noStrike">
                <a:solidFill>
                  <a:schemeClr val="dk1"/>
                </a:solidFill>
                <a:latin typeface="Calibri"/>
              </a:rPr>
              <a:t>р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е</a:t>
            </a:r>
            <a:r>
              <a:rPr b="1" lang="ru-RU" sz="1800" spc="-12" strike="noStrike">
                <a:solidFill>
                  <a:schemeClr val="dk1"/>
                </a:solidFill>
                <a:latin typeface="Calibri"/>
              </a:rPr>
              <a:t>н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ие</a:t>
            </a:r>
            <a:r>
              <a:rPr b="1" lang="ru-RU" sz="1800" spc="-21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б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азовых потребно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с</a:t>
            </a:r>
            <a:r>
              <a:rPr b="1" lang="ru-RU" sz="1800" spc="-12" strike="noStrike">
                <a:solidFill>
                  <a:schemeClr val="dk1"/>
                </a:solidFill>
                <a:latin typeface="Calibri"/>
              </a:rPr>
              <a:t>т</a:t>
            </a:r>
            <a:r>
              <a:rPr b="1" lang="ru-RU" sz="1800" spc="-15" strike="noStrike">
                <a:solidFill>
                  <a:schemeClr val="dk1"/>
                </a:solidFill>
                <a:latin typeface="Calibri"/>
              </a:rPr>
              <a:t>е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й</a:t>
            </a:r>
            <a:r>
              <a:rPr b="1" lang="ru-RU" sz="1800" spc="-21" strike="noStrike">
                <a:solidFill>
                  <a:schemeClr val="dk1"/>
                </a:solidFill>
                <a:latin typeface="Calibri"/>
              </a:rPr>
              <a:t>,  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с</a:t>
            </a:r>
            <a:r>
              <a:rPr b="1" lang="ru-RU" sz="1800" spc="-12" strike="noStrike">
                <a:solidFill>
                  <a:schemeClr val="dk1"/>
                </a:solidFill>
                <a:latin typeface="Calibri"/>
              </a:rPr>
              <a:t>т</a:t>
            </a:r>
            <a:r>
              <a:rPr b="1" lang="ru-RU" sz="1800" spc="-26" strike="noStrike">
                <a:solidFill>
                  <a:schemeClr val="dk1"/>
                </a:solidFill>
                <a:latin typeface="Calibri"/>
              </a:rPr>
              <a:t>о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ловая</a:t>
            </a:r>
            <a:r>
              <a:rPr b="1" lang="ru-RU" sz="1800" spc="-21" strike="noStrike">
                <a:solidFill>
                  <a:schemeClr val="dk1"/>
                </a:solidFill>
                <a:latin typeface="Calibri"/>
              </a:rPr>
              <a:t>,</a:t>
            </a:r>
            <a:r>
              <a:rPr b="1" lang="ru-RU" sz="1800" spc="-140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26" strike="noStrike">
                <a:solidFill>
                  <a:schemeClr val="dk1"/>
                </a:solidFill>
                <a:latin typeface="Calibri"/>
              </a:rPr>
              <a:t>к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орпор</a:t>
            </a:r>
            <a:r>
              <a:rPr b="1" lang="ru-RU" sz="1800" spc="-12" strike="noStrike">
                <a:solidFill>
                  <a:schemeClr val="dk1"/>
                </a:solidFill>
                <a:latin typeface="Calibri"/>
              </a:rPr>
              <a:t>а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т</a:t>
            </a:r>
            <a:r>
              <a:rPr b="1" lang="ru-RU" sz="1800" spc="-15" strike="noStrike">
                <a:solidFill>
                  <a:schemeClr val="dk1"/>
                </a:solidFill>
                <a:latin typeface="Calibri"/>
              </a:rPr>
              <a:t>и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в</a:t>
            </a:r>
            <a:r>
              <a:rPr b="1" lang="ru-RU" sz="1800" spc="-12" strike="noStrike">
                <a:solidFill>
                  <a:schemeClr val="dk1"/>
                </a:solidFill>
                <a:latin typeface="Calibri"/>
              </a:rPr>
              <a:t>н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ые</a:t>
            </a:r>
            <a:r>
              <a:rPr b="1" lang="ru-RU" sz="1800" spc="-12" strike="noStrike">
                <a:solidFill>
                  <a:schemeClr val="dk1"/>
                </a:solidFill>
                <a:latin typeface="Calibri"/>
              </a:rPr>
              <a:t> м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ер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оприятия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algn="just" defTabSz="914400">
              <a:lnSpc>
                <a:spcPct val="100000"/>
              </a:lnSpc>
              <a:spcBef>
                <a:spcPts val="289"/>
              </a:spcBef>
              <a:buClr>
                <a:srgbClr val="ff33cc"/>
              </a:buClr>
              <a:buFont typeface="Arial"/>
              <a:buChar char="•"/>
              <a:tabLst>
                <a:tab algn="l" pos="191160"/>
              </a:tabLst>
            </a:pP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  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СОЦИАЛЬНЫЕ </a:t>
            </a:r>
            <a:r>
              <a:rPr b="1" lang="ru-RU" sz="1800" spc="-12" strike="noStrike">
                <a:solidFill>
                  <a:schemeClr val="dk1"/>
                </a:solidFill>
                <a:latin typeface="Calibri"/>
              </a:rPr>
              <a:t>ПОТРЕБНОСТИ. 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Комната </a:t>
            </a:r>
            <a:r>
              <a:rPr b="1" lang="ru-RU" sz="1800" spc="-12" strike="noStrike">
                <a:solidFill>
                  <a:schemeClr val="dk1"/>
                </a:solidFill>
                <a:latin typeface="Calibri"/>
              </a:rPr>
              <a:t>психологической </a:t>
            </a:r>
            <a:r>
              <a:rPr b="1" lang="ru-RU" sz="1800" spc="-307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разгрузки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algn="just" defTabSz="914400">
              <a:lnSpc>
                <a:spcPct val="100000"/>
              </a:lnSpc>
              <a:spcBef>
                <a:spcPts val="289"/>
              </a:spcBef>
              <a:buClr>
                <a:srgbClr val="ff33cc"/>
              </a:buClr>
              <a:buFont typeface="Arial"/>
              <a:buChar char="•"/>
              <a:tabLst>
                <a:tab algn="l" pos="191160"/>
              </a:tabLst>
            </a:pP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  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БЕ</a:t>
            </a:r>
            <a:r>
              <a:rPr b="1" lang="ru-RU" sz="1800" spc="-12" strike="noStrike">
                <a:solidFill>
                  <a:schemeClr val="dk1"/>
                </a:solidFill>
                <a:latin typeface="Calibri"/>
              </a:rPr>
              <a:t>З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ОП</a:t>
            </a:r>
            <a:r>
              <a:rPr b="1" lang="ru-RU" sz="1800" spc="-35" strike="noStrike">
                <a:solidFill>
                  <a:schemeClr val="dk1"/>
                </a:solidFill>
                <a:latin typeface="Calibri"/>
              </a:rPr>
              <a:t>А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СНОС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ТЬ</a:t>
            </a:r>
            <a:r>
              <a:rPr b="1" lang="ru-RU" sz="1800" spc="-21" strike="noStrike">
                <a:solidFill>
                  <a:schemeClr val="dk1"/>
                </a:solidFill>
                <a:latin typeface="Calibri"/>
              </a:rPr>
              <a:t>.</a:t>
            </a:r>
            <a:r>
              <a:rPr b="1" lang="ru-RU" sz="1800" spc="-140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Пе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нси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и</a:t>
            </a:r>
            <a:r>
              <a:rPr b="1" lang="ru-RU" sz="1800" spc="-21" strike="noStrike">
                <a:solidFill>
                  <a:schemeClr val="dk1"/>
                </a:solidFill>
                <a:latin typeface="Calibri"/>
              </a:rPr>
              <a:t>,</a:t>
            </a:r>
            <a:r>
              <a:rPr b="1" lang="ru-RU" sz="1800" spc="-114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12" strike="noStrike">
                <a:solidFill>
                  <a:schemeClr val="dk1"/>
                </a:solidFill>
                <a:latin typeface="Calibri"/>
              </a:rPr>
              <a:t>м</a:t>
            </a:r>
            <a:r>
              <a:rPr b="1" lang="ru-RU" sz="1800" spc="-26" strike="noStrike">
                <a:solidFill>
                  <a:schemeClr val="dk1"/>
                </a:solidFill>
                <a:latin typeface="Calibri"/>
              </a:rPr>
              <a:t>е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дицинск</a:t>
            </a:r>
            <a:r>
              <a:rPr b="1" lang="ru-RU" sz="1800" spc="-15" strike="noStrike">
                <a:solidFill>
                  <a:schemeClr val="dk1"/>
                </a:solidFill>
                <a:latin typeface="Calibri"/>
              </a:rPr>
              <a:t>и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е 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с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тра</a:t>
            </a:r>
            <a:r>
              <a:rPr b="1" lang="ru-RU" sz="1800" spc="-26" strike="noStrike">
                <a:solidFill>
                  <a:schemeClr val="dk1"/>
                </a:solidFill>
                <a:latin typeface="Calibri"/>
              </a:rPr>
              <a:t>х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о</a:t>
            </a:r>
            <a:r>
              <a:rPr b="1" lang="ru-RU" sz="1800" spc="-12" strike="noStrike">
                <a:solidFill>
                  <a:schemeClr val="dk1"/>
                </a:solidFill>
                <a:latin typeface="Calibri"/>
              </a:rPr>
              <a:t>в</a:t>
            </a:r>
            <a:r>
              <a:rPr b="1" lang="ru-RU" sz="1800" spc="-15" strike="noStrike">
                <a:solidFill>
                  <a:schemeClr val="dk1"/>
                </a:solidFill>
                <a:latin typeface="Calibri"/>
              </a:rPr>
              <a:t>к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и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2" name="Рисунок 5" descr=""/>
          <p:cNvPicPr/>
          <p:nvPr/>
        </p:nvPicPr>
        <p:blipFill>
          <a:blip r:embed="rId2"/>
          <a:stretch/>
        </p:blipFill>
        <p:spPr>
          <a:xfrm>
            <a:off x="0" y="-11880"/>
            <a:ext cx="1054440" cy="1054440"/>
          </a:xfrm>
          <a:prstGeom prst="rect">
            <a:avLst/>
          </a:prstGeom>
          <a:ln w="0">
            <a:noFill/>
          </a:ln>
        </p:spPr>
      </p:pic>
      <p:pic>
        <p:nvPicPr>
          <p:cNvPr id="203" name="Рисунок 6" descr=""/>
          <p:cNvPicPr/>
          <p:nvPr/>
        </p:nvPicPr>
        <p:blipFill>
          <a:blip r:embed="rId3"/>
          <a:stretch/>
        </p:blipFill>
        <p:spPr>
          <a:xfrm>
            <a:off x="5879880" y="1772640"/>
            <a:ext cx="5657040" cy="4247280"/>
          </a:xfrm>
          <a:prstGeom prst="rect">
            <a:avLst/>
          </a:prstGeom>
          <a:ln w="0">
            <a:noFill/>
          </a:ln>
          <a:scene3d>
            <a:camera prst="orthographicFront">
              <a:rot lat="0" lon="0" rev="0"/>
            </a:camera>
            <a:lightRig dir="t" rig="glow">
              <a:rot lat="0" lon="0" rev="14100000"/>
            </a:lightRig>
          </a:scene3d>
          <a:sp3d prstMaterial="softEdge">
            <a:bevelT prst="artDeco" w="127000"/>
          </a:sp3d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1436760" y="126000"/>
            <a:ext cx="9466920" cy="1157040"/>
          </a:xfrm>
          <a:prstGeom prst="rect">
            <a:avLst/>
          </a:prstGeom>
          <a:noFill/>
          <a:ln w="0">
            <a:noFill/>
          </a:ln>
        </p:spPr>
        <p:txBody>
          <a:bodyPr lIns="0" rIns="0" tIns="12600" bIns="0" anchor="ctr">
            <a:noAutofit/>
          </a:bodyPr>
          <a:p>
            <a:pPr marL="12600" indent="0" defTabSz="914400">
              <a:lnSpc>
                <a:spcPct val="100000"/>
              </a:lnSpc>
              <a:spcBef>
                <a:spcPts val="99"/>
              </a:spcBef>
              <a:buNone/>
              <a:tabLst>
                <a:tab algn="l" pos="0"/>
              </a:tabLst>
            </a:pPr>
            <a:r>
              <a:rPr b="1" lang="ru-RU" sz="4200" spc="-55" strike="noStrike">
                <a:solidFill>
                  <a:srgbClr val="ff0000"/>
                </a:solidFill>
                <a:latin typeface="Calibri"/>
              </a:rPr>
              <a:t>Сохранение</a:t>
            </a:r>
            <a:r>
              <a:rPr b="1" lang="ru-RU" sz="4200" spc="83" strike="noStrike">
                <a:solidFill>
                  <a:srgbClr val="ff0000"/>
                </a:solidFill>
                <a:latin typeface="Calibri"/>
              </a:rPr>
              <a:t> </a:t>
            </a:r>
            <a:r>
              <a:rPr b="1" lang="ru-RU" sz="4200" spc="-55" strike="noStrike">
                <a:solidFill>
                  <a:srgbClr val="ff0000"/>
                </a:solidFill>
                <a:latin typeface="Calibri"/>
              </a:rPr>
              <a:t>репродуктивного</a:t>
            </a:r>
            <a:r>
              <a:rPr b="1" lang="ru-RU" sz="4200" spc="83" strike="noStrike">
                <a:solidFill>
                  <a:srgbClr val="ff0000"/>
                </a:solidFill>
                <a:latin typeface="Calibri"/>
              </a:rPr>
              <a:t> </a:t>
            </a:r>
            <a:r>
              <a:rPr b="1" lang="ru-RU" sz="4200" spc="-46" strike="noStrike">
                <a:solidFill>
                  <a:srgbClr val="ff0000"/>
                </a:solidFill>
                <a:latin typeface="Calibri"/>
              </a:rPr>
              <a:t>здоровья</a:t>
            </a:r>
            <a:endParaRPr b="0" lang="ru-RU" sz="4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5" name="object 3" descr=""/>
          <p:cNvPicPr/>
          <p:nvPr/>
        </p:nvPicPr>
        <p:blipFill>
          <a:blip r:embed="rId1"/>
          <a:stretch/>
        </p:blipFill>
        <p:spPr>
          <a:xfrm>
            <a:off x="685800" y="1523880"/>
            <a:ext cx="4210560" cy="4577760"/>
          </a:xfrm>
          <a:prstGeom prst="rect">
            <a:avLst/>
          </a:prstGeom>
          <a:ln w="0">
            <a:noFill/>
          </a:ln>
        </p:spPr>
      </p:pic>
      <p:sp>
        <p:nvSpPr>
          <p:cNvPr id="206" name="object 4"/>
          <p:cNvSpPr/>
          <p:nvPr/>
        </p:nvSpPr>
        <p:spPr>
          <a:xfrm>
            <a:off x="990720" y="2438280"/>
            <a:ext cx="3580200" cy="279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3320" bIns="0" anchor="t">
            <a:spAutoFit/>
          </a:bodyPr>
          <a:p>
            <a:pPr marL="259560" indent="-247680" algn="just" defTabSz="914400">
              <a:lnSpc>
                <a:spcPct val="100000"/>
              </a:lnSpc>
              <a:spcBef>
                <a:spcPts val="105"/>
              </a:spcBef>
              <a:buClr>
                <a:srgbClr val="e72993"/>
              </a:buClr>
              <a:buFont typeface="Tahoma"/>
              <a:buChar char="•"/>
              <a:tabLst>
                <a:tab algn="l" pos="260280"/>
              </a:tabLst>
            </a:pPr>
            <a:r>
              <a:rPr b="1" lang="ru-RU" sz="2600" spc="-1" strike="noStrike">
                <a:solidFill>
                  <a:schemeClr val="dk1"/>
                </a:solidFill>
                <a:latin typeface="Calibri"/>
              </a:rPr>
              <a:t>Организация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  <a:p>
            <a:pPr marL="12240" algn="just" defTabSz="914400">
              <a:lnSpc>
                <a:spcPct val="100000"/>
              </a:lnSpc>
              <a:spcBef>
                <a:spcPts val="105"/>
              </a:spcBef>
              <a:tabLst>
                <a:tab algn="l" pos="260280"/>
              </a:tabLst>
            </a:pPr>
            <a:r>
              <a:rPr b="1" lang="ru-RU" sz="2600" spc="-1" strike="noStrike">
                <a:solidFill>
                  <a:schemeClr val="dk1"/>
                </a:solidFill>
                <a:latin typeface="Calibri"/>
              </a:rPr>
              <a:t>	</a:t>
            </a:r>
            <a:r>
              <a:rPr b="1" lang="ru-RU" sz="2600" spc="-1" strike="noStrike">
                <a:solidFill>
                  <a:schemeClr val="dk1"/>
                </a:solidFill>
                <a:latin typeface="Calibri"/>
              </a:rPr>
              <a:t>информированности</a:t>
            </a:r>
            <a:r>
              <a:rPr b="1" lang="ru-RU" sz="2600" spc="-46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600" spc="-1" strike="noStrike">
                <a:solidFill>
                  <a:schemeClr val="dk1"/>
                </a:solidFill>
                <a:latin typeface="Calibri"/>
              </a:rPr>
              <a:t>и </a:t>
            </a:r>
            <a:r>
              <a:rPr b="1" lang="ru-RU" sz="2600" spc="-1" strike="noStrike">
                <a:solidFill>
                  <a:schemeClr val="dk1"/>
                </a:solidFill>
                <a:latin typeface="Calibri"/>
              </a:rPr>
              <a:t>	</a:t>
            </a:r>
            <a:r>
              <a:rPr b="1" lang="ru-RU" sz="2600" spc="-15" strike="noStrike">
                <a:solidFill>
                  <a:schemeClr val="dk1"/>
                </a:solidFill>
                <a:latin typeface="Calibri"/>
              </a:rPr>
              <a:t>консультативной </a:t>
            </a:r>
            <a:r>
              <a:rPr b="1" lang="ru-RU" sz="2600" spc="-15" strike="noStrike">
                <a:solidFill>
                  <a:schemeClr val="dk1"/>
                </a:solidFill>
                <a:latin typeface="Calibri"/>
              </a:rPr>
              <a:t>	</a:t>
            </a:r>
            <a:r>
              <a:rPr b="1" lang="ru-RU" sz="2600" spc="-1" strike="noStrike">
                <a:solidFill>
                  <a:schemeClr val="dk1"/>
                </a:solidFill>
                <a:latin typeface="Calibri"/>
              </a:rPr>
              <a:t>помощи </a:t>
            </a:r>
            <a:r>
              <a:rPr b="1" lang="ru-RU" sz="2600" spc="-15" strike="noStrike">
                <a:solidFill>
                  <a:schemeClr val="dk1"/>
                </a:solidFill>
                <a:latin typeface="Calibri"/>
              </a:rPr>
              <a:t>сотрудникам </a:t>
            </a:r>
            <a:r>
              <a:rPr b="1" lang="ru-RU" sz="2600" spc="-15" strike="noStrike">
                <a:solidFill>
                  <a:schemeClr val="dk1"/>
                </a:solidFill>
                <a:latin typeface="Calibri"/>
              </a:rPr>
              <a:t>	</a:t>
            </a:r>
            <a:r>
              <a:rPr b="1" lang="ru-RU" sz="2600" spc="-7" strike="noStrike">
                <a:solidFill>
                  <a:schemeClr val="dk1"/>
                </a:solidFill>
                <a:latin typeface="Calibri"/>
              </a:rPr>
              <a:t>по </a:t>
            </a:r>
            <a:r>
              <a:rPr b="1" lang="ru-RU" sz="2600" spc="-576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600" spc="-1" strike="noStrike">
                <a:solidFill>
                  <a:schemeClr val="dk1"/>
                </a:solidFill>
                <a:latin typeface="Calibri"/>
              </a:rPr>
              <a:t>вопросам </a:t>
            </a:r>
            <a:r>
              <a:rPr b="1" lang="ru-RU" sz="2600" spc="-1" strike="noStrike">
                <a:solidFill>
                  <a:schemeClr val="dk1"/>
                </a:solidFill>
                <a:latin typeface="Calibri"/>
              </a:rPr>
              <a:t>	</a:t>
            </a:r>
            <a:r>
              <a:rPr b="1" lang="ru-RU" sz="2600" spc="-12" strike="noStrike">
                <a:solidFill>
                  <a:schemeClr val="dk1"/>
                </a:solidFill>
                <a:latin typeface="Calibri"/>
              </a:rPr>
              <a:t>репродуктивного</a:t>
            </a:r>
            <a:r>
              <a:rPr b="1" lang="ru-RU" sz="2600" spc="-12" strike="noStrike">
                <a:solidFill>
                  <a:schemeClr val="dk1"/>
                </a:solidFill>
                <a:latin typeface="Calibri"/>
              </a:rPr>
              <a:t>	</a:t>
            </a:r>
            <a:r>
              <a:rPr b="1" lang="ru-RU" sz="2600" spc="-7" strike="noStrike">
                <a:solidFill>
                  <a:schemeClr val="dk1"/>
                </a:solidFill>
                <a:latin typeface="Calibri"/>
              </a:rPr>
              <a:t>здоровья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7" name="object 5" descr=""/>
          <p:cNvPicPr/>
          <p:nvPr/>
        </p:nvPicPr>
        <p:blipFill>
          <a:blip r:embed="rId2"/>
          <a:stretch/>
        </p:blipFill>
        <p:spPr>
          <a:xfrm>
            <a:off x="5029200" y="1523880"/>
            <a:ext cx="6476040" cy="4570920"/>
          </a:xfrm>
          <a:prstGeom prst="rect">
            <a:avLst/>
          </a:prstGeom>
          <a:ln w="0">
            <a:noFill/>
          </a:ln>
        </p:spPr>
      </p:pic>
      <p:pic>
        <p:nvPicPr>
          <p:cNvPr id="208" name="Рисунок 5" descr=""/>
          <p:cNvPicPr/>
          <p:nvPr/>
        </p:nvPicPr>
        <p:blipFill>
          <a:blip r:embed="rId3"/>
          <a:stretch/>
        </p:blipFill>
        <p:spPr>
          <a:xfrm>
            <a:off x="0" y="-11880"/>
            <a:ext cx="1054440" cy="1054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Рисунок 4" descr=""/>
          <p:cNvPicPr/>
          <p:nvPr/>
        </p:nvPicPr>
        <p:blipFill>
          <a:blip r:embed="rId1"/>
          <a:srcRect l="2913" t="24717" r="606" b="25172"/>
          <a:stretch/>
        </p:blipFill>
        <p:spPr>
          <a:xfrm>
            <a:off x="1527840" y="1381680"/>
            <a:ext cx="7899480" cy="2306880"/>
          </a:xfrm>
          <a:prstGeom prst="rect">
            <a:avLst/>
          </a:prstGeom>
          <a:ln w="0">
            <a:noFill/>
          </a:ln>
        </p:spPr>
      </p:pic>
      <p:sp>
        <p:nvSpPr>
          <p:cNvPr id="78" name="TextBox 90"/>
          <p:cNvSpPr/>
          <p:nvPr/>
        </p:nvSpPr>
        <p:spPr>
          <a:xfrm>
            <a:off x="1528200" y="3975480"/>
            <a:ext cx="9135360" cy="2539800"/>
          </a:xfrm>
          <a:prstGeom prst="rect">
            <a:avLst/>
          </a:prstGeom>
          <a:solidFill>
            <a:schemeClr val="bg1"/>
          </a:solidFill>
          <a:ln w="0">
            <a:solidFill>
              <a:srgbClr val="ff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just" defTabSz="914400"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Нацпроект поможет к 2030 году увеличить ожидаемую продолжительность жизни до 78 лет, а к 2036 году — до 81 года. Продолжается обновление поликлиник, амбулаторий, фельдшерско-акушерских пунктов, на работу в них привлекают больше квалифицированных медицинских кадров. </a:t>
            </a: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Новые подходы используются при профилактике, диагностике и лечении хронических заболеваний. Улучшается экстренная медицинская помощь и система реабилитации, развивается сеть национальных исследовательских центров, идет работа по цифровизации здравоохранения.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Заголовок 2"/>
          <p:cNvSpPr/>
          <p:nvPr/>
        </p:nvSpPr>
        <p:spPr>
          <a:xfrm>
            <a:off x="1421280" y="56520"/>
            <a:ext cx="10514520" cy="1324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 defTabSz="914400">
              <a:lnSpc>
                <a:spcPct val="90000"/>
              </a:lnSpc>
            </a:pPr>
            <a:r>
              <a:rPr b="1" lang="ru-RU" sz="3600" spc="-1" strike="noStrike">
                <a:solidFill>
                  <a:srgbClr val="ff0000"/>
                </a:solidFill>
                <a:latin typeface="Calibri"/>
              </a:rPr>
              <a:t>Национальный проект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0" name="Рисунок 17" descr=""/>
          <p:cNvPicPr/>
          <p:nvPr/>
        </p:nvPicPr>
        <p:blipFill>
          <a:blip r:embed="rId2"/>
          <a:stretch/>
        </p:blipFill>
        <p:spPr>
          <a:xfrm>
            <a:off x="360" y="-11520"/>
            <a:ext cx="1054440" cy="1054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object 2" descr=""/>
          <p:cNvPicPr/>
          <p:nvPr/>
        </p:nvPicPr>
        <p:blipFill>
          <a:blip r:embed="rId1"/>
          <a:stretch/>
        </p:blipFill>
        <p:spPr>
          <a:xfrm>
            <a:off x="823320" y="1191600"/>
            <a:ext cx="3977640" cy="5402160"/>
          </a:xfrm>
          <a:prstGeom prst="rect">
            <a:avLst/>
          </a:prstGeom>
          <a:ln w="0">
            <a:noFill/>
          </a:ln>
        </p:spPr>
      </p:pic>
      <p:sp>
        <p:nvSpPr>
          <p:cNvPr id="210" name="object 3"/>
          <p:cNvSpPr/>
          <p:nvPr/>
        </p:nvSpPr>
        <p:spPr>
          <a:xfrm>
            <a:off x="1071000" y="2126160"/>
            <a:ext cx="3614760" cy="3880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39960" bIns="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ru-RU" sz="3600" spc="-46" strike="noStrike">
                <a:solidFill>
                  <a:schemeClr val="accent1"/>
                </a:solidFill>
                <a:latin typeface="Calibri"/>
              </a:rPr>
              <a:t>Этапы </a:t>
            </a:r>
            <a:r>
              <a:rPr b="1" lang="ru-RU" sz="3600" spc="-41" strike="noStrike">
                <a:solidFill>
                  <a:schemeClr val="accent1"/>
                </a:solidFill>
                <a:latin typeface="Calibri"/>
              </a:rPr>
              <a:t> </a:t>
            </a:r>
            <a:r>
              <a:rPr b="1" lang="ru-RU" sz="3600" spc="-55" strike="noStrike">
                <a:solidFill>
                  <a:schemeClr val="accent1"/>
                </a:solidFill>
                <a:latin typeface="Calibri"/>
              </a:rPr>
              <a:t>разработки</a:t>
            </a:r>
            <a:r>
              <a:rPr b="1" lang="ru-RU" sz="3600" spc="97" strike="noStrike">
                <a:solidFill>
                  <a:schemeClr val="accent1"/>
                </a:solidFill>
                <a:latin typeface="Calibri"/>
              </a:rPr>
              <a:t> </a:t>
            </a:r>
            <a:r>
              <a:rPr b="1" lang="ru-RU" sz="3600" spc="-1" strike="noStrike">
                <a:solidFill>
                  <a:schemeClr val="accent1"/>
                </a:solidFill>
                <a:latin typeface="Calibri"/>
              </a:rPr>
              <a:t>и  </a:t>
            </a:r>
            <a:r>
              <a:rPr b="1" lang="ru-RU" sz="3600" spc="-46" strike="noStrike">
                <a:solidFill>
                  <a:schemeClr val="accent1"/>
                </a:solidFill>
                <a:latin typeface="Calibri"/>
              </a:rPr>
              <a:t>внедрения </a:t>
            </a:r>
            <a:r>
              <a:rPr b="1" lang="ru-RU" sz="3600" spc="-41" strike="noStrike">
                <a:solidFill>
                  <a:schemeClr val="accent1"/>
                </a:solidFill>
                <a:latin typeface="Calibri"/>
              </a:rPr>
              <a:t> </a:t>
            </a:r>
            <a:r>
              <a:rPr b="1" lang="ru-RU" sz="3600" spc="-120" strike="noStrike">
                <a:solidFill>
                  <a:schemeClr val="accent1"/>
                </a:solidFill>
                <a:latin typeface="Calibri"/>
              </a:rPr>
              <a:t>К</a:t>
            </a:r>
            <a:r>
              <a:rPr b="1" lang="ru-RU" sz="3600" spc="-52" strike="noStrike">
                <a:solidFill>
                  <a:schemeClr val="accent1"/>
                </a:solidFill>
                <a:latin typeface="Calibri"/>
              </a:rPr>
              <a:t>ОР</a:t>
            </a:r>
            <a:r>
              <a:rPr b="1" lang="ru-RU" sz="3600" spc="-55" strike="noStrike">
                <a:solidFill>
                  <a:schemeClr val="accent1"/>
                </a:solidFill>
                <a:latin typeface="Calibri"/>
              </a:rPr>
              <a:t>П</a:t>
            </a:r>
            <a:r>
              <a:rPr b="1" lang="ru-RU" sz="3600" spc="-52" strike="noStrike">
                <a:solidFill>
                  <a:schemeClr val="accent1"/>
                </a:solidFill>
                <a:latin typeface="Calibri"/>
              </a:rPr>
              <a:t>О</a:t>
            </a:r>
            <a:r>
              <a:rPr b="1" lang="ru-RU" sz="3600" spc="-307" strike="noStrike">
                <a:solidFill>
                  <a:schemeClr val="accent1"/>
                </a:solidFill>
                <a:latin typeface="Calibri"/>
              </a:rPr>
              <a:t>Р</a:t>
            </a:r>
            <a:r>
              <a:rPr b="1" lang="ru-RU" sz="3600" spc="-265" strike="noStrike">
                <a:solidFill>
                  <a:schemeClr val="accent1"/>
                </a:solidFill>
                <a:latin typeface="Calibri"/>
              </a:rPr>
              <a:t>А</a:t>
            </a:r>
            <a:r>
              <a:rPr b="1" lang="ru-RU" sz="3600" spc="-52" strike="noStrike">
                <a:solidFill>
                  <a:schemeClr val="accent1"/>
                </a:solidFill>
                <a:latin typeface="Calibri"/>
              </a:rPr>
              <a:t>Т</a:t>
            </a:r>
            <a:r>
              <a:rPr b="1" lang="ru-RU" sz="3600" spc="-46" strike="noStrike">
                <a:solidFill>
                  <a:schemeClr val="accent1"/>
                </a:solidFill>
                <a:latin typeface="Calibri"/>
              </a:rPr>
              <a:t>И</a:t>
            </a:r>
            <a:r>
              <a:rPr b="1" lang="ru-RU" sz="3600" spc="-55" strike="noStrike">
                <a:solidFill>
                  <a:schemeClr val="accent1"/>
                </a:solidFill>
                <a:latin typeface="Calibri"/>
              </a:rPr>
              <a:t>В</a:t>
            </a:r>
            <a:r>
              <a:rPr b="1" lang="ru-RU" sz="3600" spc="-52" strike="noStrike">
                <a:solidFill>
                  <a:schemeClr val="accent1"/>
                </a:solidFill>
                <a:latin typeface="Calibri"/>
              </a:rPr>
              <a:t>НО</a:t>
            </a:r>
            <a:r>
              <a:rPr b="1" lang="ru-RU" sz="3600" spc="-1" strike="noStrike">
                <a:solidFill>
                  <a:schemeClr val="accent1"/>
                </a:solidFill>
                <a:latin typeface="Calibri"/>
              </a:rPr>
              <a:t>Й  </a:t>
            </a:r>
            <a:r>
              <a:rPr b="1" lang="ru-RU" sz="3600" spc="-75" strike="noStrike">
                <a:solidFill>
                  <a:schemeClr val="accent1"/>
                </a:solidFill>
                <a:latin typeface="Calibri"/>
              </a:rPr>
              <a:t>ПРОГРАММЫ </a:t>
            </a:r>
            <a:r>
              <a:rPr b="1" lang="ru-RU" sz="3600" spc="-72" strike="noStrike">
                <a:solidFill>
                  <a:schemeClr val="accent1"/>
                </a:solidFill>
                <a:latin typeface="Calibri"/>
              </a:rPr>
              <a:t> </a:t>
            </a:r>
            <a:r>
              <a:rPr b="1" lang="ru-RU" sz="3600" spc="-46" strike="noStrike">
                <a:solidFill>
                  <a:schemeClr val="accent1"/>
                </a:solidFill>
                <a:latin typeface="Calibri"/>
              </a:rPr>
              <a:t>УКРЕПЛЕНИЯ </a:t>
            </a:r>
            <a:r>
              <a:rPr b="1" lang="ru-RU" sz="3600" spc="-41" strike="noStrike">
                <a:solidFill>
                  <a:schemeClr val="accent1"/>
                </a:solidFill>
                <a:latin typeface="Calibri"/>
              </a:rPr>
              <a:t> </a:t>
            </a:r>
            <a:r>
              <a:rPr b="1" lang="ru-RU" sz="3600" spc="-46" strike="noStrike">
                <a:solidFill>
                  <a:schemeClr val="accent1"/>
                </a:solidFill>
                <a:latin typeface="Calibri"/>
              </a:rPr>
              <a:t>ЗДОРОВЬЯ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1" name="object 4" descr=""/>
          <p:cNvPicPr/>
          <p:nvPr/>
        </p:nvPicPr>
        <p:blipFill>
          <a:blip r:embed="rId2"/>
          <a:stretch/>
        </p:blipFill>
        <p:spPr>
          <a:xfrm>
            <a:off x="5716080" y="1575720"/>
            <a:ext cx="5104440" cy="4951800"/>
          </a:xfrm>
          <a:prstGeom prst="rect">
            <a:avLst/>
          </a:prstGeom>
          <a:ln w="0">
            <a:noFill/>
          </a:ln>
        </p:spPr>
      </p:pic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914400" y="423720"/>
            <a:ext cx="10133640" cy="1764720"/>
          </a:xfrm>
          <a:prstGeom prst="rect">
            <a:avLst/>
          </a:prstGeom>
          <a:noFill/>
          <a:ln w="0">
            <a:noFill/>
          </a:ln>
        </p:spPr>
        <p:txBody>
          <a:bodyPr lIns="0" rIns="0" tIns="620280" bIns="0" anchor="ctr">
            <a:noAutofit/>
          </a:bodyPr>
          <a:p>
            <a:pPr marL="4635000" indent="0" algn="ctr" defTabSz="914400">
              <a:lnSpc>
                <a:spcPts val="1613"/>
              </a:lnSpc>
              <a:spcBef>
                <a:spcPts val="105"/>
              </a:spcBef>
              <a:buNone/>
              <a:tabLst>
                <a:tab algn="l" pos="0"/>
              </a:tabLst>
            </a:pPr>
            <a:br>
              <a:rPr sz="1400"/>
            </a:br>
            <a:br>
              <a:rPr sz="1400"/>
            </a:br>
            <a:br>
              <a:rPr sz="1400"/>
            </a:br>
            <a:br>
              <a:rPr sz="1400"/>
            </a:br>
            <a:br>
              <a:rPr sz="1400"/>
            </a:br>
            <a:br>
              <a:rPr sz="1400"/>
            </a:br>
            <a:r>
              <a:rPr b="1" lang="ru-RU" sz="1400" spc="-46" strike="noStrike">
                <a:solidFill>
                  <a:srgbClr val="ffffff"/>
                </a:solidFill>
                <a:latin typeface="Tahoma"/>
              </a:rPr>
              <a:t>1-</a:t>
            </a:r>
            <a:r>
              <a:rPr b="1" lang="ru-RU" sz="1400" spc="-46" strike="noStrike">
                <a:solidFill>
                  <a:srgbClr val="ffffff"/>
                </a:solidFill>
                <a:latin typeface="Calibri"/>
              </a:rPr>
              <a:t>й</a:t>
            </a:r>
            <a:r>
              <a:rPr b="1" lang="ru-RU" sz="1400" spc="-7" strike="noStrike">
                <a:solidFill>
                  <a:srgbClr val="ffffff"/>
                </a:solidFill>
                <a:latin typeface="Calibri"/>
              </a:rPr>
              <a:t> этап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marL="4634280" indent="0" algn="ctr" defTabSz="914400">
              <a:lnSpc>
                <a:spcPts val="1613"/>
              </a:lnSpc>
              <a:buNone/>
              <a:tabLst>
                <a:tab algn="l" pos="0"/>
              </a:tabLst>
            </a:pPr>
            <a:r>
              <a:rPr b="1" lang="ru-RU" sz="1400" spc="-1" strike="noStrike">
                <a:solidFill>
                  <a:srgbClr val="ffffff"/>
                </a:solidFill>
                <a:latin typeface="Calibri"/>
              </a:rPr>
              <a:t>Планирова</a:t>
            </a:r>
            <a:r>
              <a:rPr b="1" lang="ru-RU" sz="1400" spc="-12" strike="noStrike">
                <a:solidFill>
                  <a:srgbClr val="ffffff"/>
                </a:solidFill>
                <a:latin typeface="Calibri"/>
              </a:rPr>
              <a:t>н</a:t>
            </a:r>
            <a:r>
              <a:rPr b="1" lang="ru-RU" sz="1400" spc="-1" strike="noStrike">
                <a:solidFill>
                  <a:srgbClr val="ffffff"/>
                </a:solidFill>
                <a:latin typeface="Calibri"/>
              </a:rPr>
              <a:t>ие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object 6"/>
          <p:cNvSpPr/>
          <p:nvPr/>
        </p:nvSpPr>
        <p:spPr>
          <a:xfrm>
            <a:off x="9524880" y="3048120"/>
            <a:ext cx="1067760" cy="1311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29160" bIns="0" anchor="t">
            <a:spAutoFit/>
          </a:bodyPr>
          <a:p>
            <a:pPr algn="ctr" defTabSz="914400">
              <a:lnSpc>
                <a:spcPct val="92000"/>
              </a:lnSpc>
              <a:spcBef>
                <a:spcPts val="230"/>
              </a:spcBef>
              <a:tabLst>
                <a:tab algn="l" pos="0"/>
              </a:tabLst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2000"/>
              </a:lnSpc>
              <a:spcBef>
                <a:spcPts val="230"/>
              </a:spcBef>
              <a:tabLst>
                <a:tab algn="l" pos="0"/>
              </a:tabLst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2000"/>
              </a:lnSpc>
              <a:spcBef>
                <a:spcPts val="230"/>
              </a:spcBef>
              <a:tabLst>
                <a:tab algn="l" pos="0"/>
              </a:tabLst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2000"/>
              </a:lnSpc>
              <a:spcBef>
                <a:spcPts val="230"/>
              </a:spcBef>
              <a:tabLst>
                <a:tab algn="l" pos="0"/>
              </a:tabLst>
            </a:pPr>
            <a:r>
              <a:rPr b="1" lang="ru-RU" sz="1400" spc="-46" strike="noStrike">
                <a:solidFill>
                  <a:srgbClr val="ffffff"/>
                </a:solidFill>
                <a:latin typeface="Tahoma"/>
              </a:rPr>
              <a:t>2-</a:t>
            </a:r>
            <a:r>
              <a:rPr b="1" lang="ru-RU" sz="1400" spc="-46" strike="noStrike">
                <a:solidFill>
                  <a:srgbClr val="ffffff"/>
                </a:solidFill>
                <a:latin typeface="Calibri"/>
              </a:rPr>
              <a:t>й</a:t>
            </a:r>
            <a:r>
              <a:rPr b="1" lang="ru-RU" sz="1400" spc="12" strike="noStrike">
                <a:solidFill>
                  <a:srgbClr val="ffffff"/>
                </a:solidFill>
                <a:latin typeface="Calibri"/>
              </a:rPr>
              <a:t> </a:t>
            </a:r>
            <a:r>
              <a:rPr b="1" lang="ru-RU" sz="1400" spc="-7" strike="noStrike">
                <a:solidFill>
                  <a:srgbClr val="ffffff"/>
                </a:solidFill>
                <a:latin typeface="Calibri"/>
              </a:rPr>
              <a:t>этап</a:t>
            </a:r>
            <a:r>
              <a:rPr b="1" lang="ru-RU" sz="1400" spc="-1" strike="noStrike">
                <a:solidFill>
                  <a:srgbClr val="ffffff"/>
                </a:solidFill>
                <a:latin typeface="Tahoma"/>
              </a:rPr>
              <a:t> </a:t>
            </a:r>
            <a:r>
              <a:rPr b="1" lang="ru-RU" sz="1400" spc="-7" strike="noStrike">
                <a:solidFill>
                  <a:srgbClr val="ffffff"/>
                </a:solidFill>
                <a:latin typeface="Calibri"/>
              </a:rPr>
              <a:t>Реализация </a:t>
            </a:r>
            <a:r>
              <a:rPr b="1" lang="ru-RU" sz="1400" spc="-1" strike="noStrike">
                <a:solidFill>
                  <a:srgbClr val="ffffff"/>
                </a:solidFill>
                <a:latin typeface="Calibri"/>
              </a:rPr>
              <a:t> </a:t>
            </a:r>
            <a:r>
              <a:rPr b="1" lang="ru-RU" sz="1400" spc="-12" strike="noStrike">
                <a:solidFill>
                  <a:srgbClr val="ffffff"/>
                </a:solidFill>
                <a:latin typeface="Calibri"/>
              </a:rPr>
              <a:t>м</a:t>
            </a:r>
            <a:r>
              <a:rPr b="1" lang="ru-RU" sz="1400" spc="-7" strike="noStrike">
                <a:solidFill>
                  <a:srgbClr val="ffffff"/>
                </a:solidFill>
                <a:latin typeface="Calibri"/>
              </a:rPr>
              <a:t>ер</a:t>
            </a:r>
            <a:r>
              <a:rPr b="1" lang="ru-RU" sz="1400" spc="-1" strike="noStrike">
                <a:solidFill>
                  <a:srgbClr val="ffffff"/>
                </a:solidFill>
                <a:latin typeface="Calibri"/>
              </a:rPr>
              <a:t>оприятий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object 7"/>
          <p:cNvSpPr/>
          <p:nvPr/>
        </p:nvSpPr>
        <p:spPr>
          <a:xfrm>
            <a:off x="7772400" y="4800600"/>
            <a:ext cx="1120320" cy="127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spAutoFit/>
          </a:bodyPr>
          <a:p>
            <a:pPr algn="ctr" defTabSz="914400">
              <a:lnSpc>
                <a:spcPts val="1613"/>
              </a:lnSpc>
              <a:spcBef>
                <a:spcPts val="99"/>
              </a:spcBef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1613"/>
              </a:lnSpc>
              <a:spcBef>
                <a:spcPts val="99"/>
              </a:spcBef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1613"/>
              </a:lnSpc>
              <a:spcBef>
                <a:spcPts val="99"/>
              </a:spcBef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1613"/>
              </a:lnSpc>
              <a:spcBef>
                <a:spcPts val="99"/>
              </a:spcBef>
            </a:pPr>
            <a:r>
              <a:rPr b="1" lang="ru-RU" sz="1400" spc="-46" strike="noStrike">
                <a:solidFill>
                  <a:srgbClr val="ffffff"/>
                </a:solidFill>
                <a:latin typeface="Tahoma"/>
              </a:rPr>
              <a:t>3-</a:t>
            </a:r>
            <a:r>
              <a:rPr b="1" lang="ru-RU" sz="1400" spc="-46" strike="noStrike">
                <a:solidFill>
                  <a:srgbClr val="ffffff"/>
                </a:solidFill>
                <a:latin typeface="Calibri"/>
              </a:rPr>
              <a:t>й</a:t>
            </a:r>
            <a:r>
              <a:rPr b="1" lang="ru-RU" sz="1400" spc="-7" strike="noStrike">
                <a:solidFill>
                  <a:srgbClr val="ffffff"/>
                </a:solidFill>
                <a:latin typeface="Calibri"/>
              </a:rPr>
              <a:t> этап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1559"/>
              </a:lnSpc>
              <a:spcBef>
                <a:spcPts val="91"/>
              </a:spcBef>
            </a:pPr>
            <a:r>
              <a:rPr b="1" lang="ru-RU" sz="1400" spc="-1" strike="noStrike">
                <a:solidFill>
                  <a:srgbClr val="ffffff"/>
                </a:solidFill>
                <a:latin typeface="Calibri"/>
              </a:rPr>
              <a:t>Мониторинг</a:t>
            </a:r>
            <a:r>
              <a:rPr b="1" lang="ru-RU" sz="1400" spc="-80" strike="noStrike">
                <a:solidFill>
                  <a:srgbClr val="ffffff"/>
                </a:solidFill>
                <a:latin typeface="Calibri"/>
              </a:rPr>
              <a:t> </a:t>
            </a:r>
            <a:r>
              <a:rPr b="1" lang="ru-RU" sz="1400" spc="-1" strike="noStrike">
                <a:solidFill>
                  <a:srgbClr val="ffffff"/>
                </a:solidFill>
                <a:latin typeface="Calibri"/>
              </a:rPr>
              <a:t>и </a:t>
            </a:r>
            <a:r>
              <a:rPr b="1" lang="ru-RU" sz="1400" spc="-307" strike="noStrike">
                <a:solidFill>
                  <a:srgbClr val="ffffff"/>
                </a:solidFill>
                <a:latin typeface="Calibri"/>
              </a:rPr>
              <a:t> </a:t>
            </a:r>
            <a:r>
              <a:rPr b="1" lang="ru-RU" sz="1400" spc="-1" strike="noStrike">
                <a:solidFill>
                  <a:srgbClr val="ffffff"/>
                </a:solidFill>
                <a:latin typeface="Calibri"/>
              </a:rPr>
              <a:t>оценка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object 8"/>
          <p:cNvSpPr/>
          <p:nvPr/>
        </p:nvSpPr>
        <p:spPr>
          <a:xfrm>
            <a:off x="6019920" y="2971800"/>
            <a:ext cx="1067760" cy="1469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3320" bIns="0" anchor="t">
            <a:spAutoFit/>
          </a:bodyPr>
          <a:p>
            <a:pPr algn="ctr" defTabSz="914400">
              <a:lnSpc>
                <a:spcPts val="1613"/>
              </a:lnSpc>
              <a:spcBef>
                <a:spcPts val="105"/>
              </a:spcBef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1613"/>
              </a:lnSpc>
              <a:spcBef>
                <a:spcPts val="105"/>
              </a:spcBef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1613"/>
              </a:lnSpc>
              <a:spcBef>
                <a:spcPts val="105"/>
              </a:spcBef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1613"/>
              </a:lnSpc>
              <a:spcBef>
                <a:spcPts val="105"/>
              </a:spcBef>
            </a:pPr>
            <a:r>
              <a:rPr b="1" lang="ru-RU" sz="1400" spc="-46" strike="noStrike">
                <a:solidFill>
                  <a:srgbClr val="ffffff"/>
                </a:solidFill>
                <a:latin typeface="Tahoma"/>
              </a:rPr>
              <a:t>4-</a:t>
            </a:r>
            <a:r>
              <a:rPr b="1" lang="ru-RU" sz="1400" spc="-46" strike="noStrike">
                <a:solidFill>
                  <a:srgbClr val="ffffff"/>
                </a:solidFill>
                <a:latin typeface="Calibri"/>
              </a:rPr>
              <a:t>й</a:t>
            </a:r>
            <a:r>
              <a:rPr b="1" lang="ru-RU" sz="1400" spc="-7" strike="noStrike">
                <a:solidFill>
                  <a:srgbClr val="ffffff"/>
                </a:solidFill>
                <a:latin typeface="Calibri"/>
              </a:rPr>
              <a:t> этап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2000"/>
              </a:lnSpc>
              <a:spcBef>
                <a:spcPts val="60"/>
              </a:spcBef>
            </a:pPr>
            <a:r>
              <a:rPr b="1" lang="ru-RU" sz="1400" spc="-15" strike="noStrike">
                <a:solidFill>
                  <a:srgbClr val="ffffff"/>
                </a:solidFill>
                <a:latin typeface="Calibri"/>
              </a:rPr>
              <a:t>Улучшение </a:t>
            </a:r>
            <a:r>
              <a:rPr b="1" lang="ru-RU" sz="1400" spc="-1" strike="noStrike">
                <a:solidFill>
                  <a:srgbClr val="ffffff"/>
                </a:solidFill>
                <a:latin typeface="Calibri"/>
              </a:rPr>
              <a:t>и  </a:t>
            </a:r>
            <a:r>
              <a:rPr b="1" lang="ru-RU" sz="1400" spc="-7" strike="noStrike">
                <a:solidFill>
                  <a:srgbClr val="ffffff"/>
                </a:solidFill>
                <a:latin typeface="Calibri"/>
              </a:rPr>
              <a:t>коррекция </a:t>
            </a:r>
            <a:r>
              <a:rPr b="1" lang="ru-RU" sz="1400" spc="-1" strike="noStrike">
                <a:solidFill>
                  <a:srgbClr val="ffffff"/>
                </a:solidFill>
                <a:latin typeface="Calibri"/>
              </a:rPr>
              <a:t> </a:t>
            </a:r>
            <a:r>
              <a:rPr b="1" lang="ru-RU" sz="1400" spc="-12" strike="noStrike">
                <a:solidFill>
                  <a:srgbClr val="ffffff"/>
                </a:solidFill>
                <a:latin typeface="Calibri"/>
              </a:rPr>
              <a:t>м</a:t>
            </a:r>
            <a:r>
              <a:rPr b="1" lang="ru-RU" sz="1400" spc="-7" strike="noStrike">
                <a:solidFill>
                  <a:srgbClr val="ffffff"/>
                </a:solidFill>
                <a:latin typeface="Calibri"/>
              </a:rPr>
              <a:t>ер</a:t>
            </a:r>
            <a:r>
              <a:rPr b="1" lang="ru-RU" sz="1400" spc="-1" strike="noStrike">
                <a:solidFill>
                  <a:srgbClr val="ffffff"/>
                </a:solidFill>
                <a:latin typeface="Calibri"/>
              </a:rPr>
              <a:t>оприятий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object 9"/>
          <p:cNvSpPr/>
          <p:nvPr/>
        </p:nvSpPr>
        <p:spPr>
          <a:xfrm>
            <a:off x="5428080" y="1191600"/>
            <a:ext cx="5979240" cy="5335920"/>
          </a:xfrm>
          <a:custGeom>
            <a:avLst/>
            <a:gdLst>
              <a:gd name="textAreaLeft" fmla="*/ 0 w 5979240"/>
              <a:gd name="textAreaRight" fmla="*/ 5980320 w 5979240"/>
              <a:gd name="textAreaTop" fmla="*/ 0 h 5335920"/>
              <a:gd name="textAreaBottom" fmla="*/ 5337000 h 5335920"/>
            </a:gdLst>
            <a:ahLst/>
            <a:rect l="textAreaLeft" t="textAreaTop" r="textAreaRight" b="textAreaBottom"/>
            <a:pathLst>
              <a:path w="5980430" h="5337175">
                <a:moveTo>
                  <a:pt x="0" y="5337048"/>
                </a:moveTo>
                <a:lnTo>
                  <a:pt x="5980176" y="5337048"/>
                </a:lnTo>
                <a:lnTo>
                  <a:pt x="5980176" y="0"/>
                </a:lnTo>
                <a:lnTo>
                  <a:pt x="0" y="0"/>
                </a:lnTo>
                <a:lnTo>
                  <a:pt x="0" y="5337048"/>
                </a:lnTo>
                <a:close/>
              </a:path>
            </a:pathLst>
          </a:custGeom>
          <a:noFill/>
          <a:ln w="9525">
            <a:solidFill>
              <a:srgbClr val="e72993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217" name="Рисунок 9" descr=""/>
          <p:cNvPicPr/>
          <p:nvPr/>
        </p:nvPicPr>
        <p:blipFill>
          <a:blip r:embed="rId3"/>
          <a:stretch/>
        </p:blipFill>
        <p:spPr>
          <a:xfrm>
            <a:off x="0" y="-11880"/>
            <a:ext cx="1054440" cy="1054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object 4"/>
          <p:cNvSpPr/>
          <p:nvPr/>
        </p:nvSpPr>
        <p:spPr>
          <a:xfrm>
            <a:off x="0" y="762120"/>
            <a:ext cx="12191040" cy="6094800"/>
          </a:xfrm>
          <a:custGeom>
            <a:avLst/>
            <a:gdLst>
              <a:gd name="textAreaLeft" fmla="*/ 0 w 12191040"/>
              <a:gd name="textAreaRight" fmla="*/ 12192120 w 12191040"/>
              <a:gd name="textAreaTop" fmla="*/ 0 h 6094800"/>
              <a:gd name="textAreaBottom" fmla="*/ 6095880 h 6094800"/>
            </a:gdLst>
            <a:ahLst/>
            <a:rect l="textAreaLeft" t="textAreaTop" r="textAreaRight" b="textAreaBottom"/>
            <a:pathLst>
              <a:path w="12192000" h="6096000">
                <a:moveTo>
                  <a:pt x="12192000" y="0"/>
                </a:moveTo>
                <a:lnTo>
                  <a:pt x="0" y="0"/>
                </a:lnTo>
                <a:lnTo>
                  <a:pt x="0" y="6096000"/>
                </a:lnTo>
                <a:lnTo>
                  <a:pt x="12192000" y="6096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1138320" y="949320"/>
            <a:ext cx="10168560" cy="1196640"/>
          </a:xfrm>
          <a:prstGeom prst="rect">
            <a:avLst/>
          </a:prstGeom>
          <a:noFill/>
          <a:ln w="0">
            <a:noFill/>
          </a:ln>
        </p:spPr>
        <p:txBody>
          <a:bodyPr lIns="0" rIns="0" tIns="52200" bIns="0" anchor="ctr">
            <a:noAutofit/>
          </a:bodyPr>
          <a:p>
            <a:pPr marL="12600" indent="0" algn="ctr" defTabSz="914400">
              <a:lnSpc>
                <a:spcPts val="4110"/>
              </a:lnSpc>
              <a:spcBef>
                <a:spcPts val="408"/>
              </a:spcBef>
              <a:buNone/>
              <a:tabLst>
                <a:tab algn="l" pos="0"/>
              </a:tabLst>
            </a:pPr>
            <a:r>
              <a:rPr b="1" lang="ru-RU" sz="3600" spc="117" strike="noStrike">
                <a:solidFill>
                  <a:srgbClr val="ff0000"/>
                </a:solidFill>
                <a:latin typeface="Calibri"/>
              </a:rPr>
              <a:t>1-й </a:t>
            </a:r>
            <a:r>
              <a:rPr b="1" lang="ru-RU" sz="3600" spc="-41" strike="noStrike">
                <a:solidFill>
                  <a:srgbClr val="ff0000"/>
                </a:solidFill>
                <a:latin typeface="Calibri"/>
              </a:rPr>
              <a:t>этап</a:t>
            </a:r>
            <a:r>
              <a:rPr b="1" lang="ru-RU" sz="3600" spc="89" strike="noStrike">
                <a:solidFill>
                  <a:srgbClr val="ff0000"/>
                </a:solidFill>
                <a:latin typeface="Calibri"/>
              </a:rPr>
              <a:t>:</a:t>
            </a:r>
            <a:r>
              <a:rPr b="1" lang="ru-RU" sz="3600" spc="-100" strike="noStrike">
                <a:solidFill>
                  <a:srgbClr val="ff0000"/>
                </a:solidFill>
                <a:latin typeface="Calibri"/>
              </a:rPr>
              <a:t> </a:t>
            </a:r>
            <a:r>
              <a:rPr b="1" lang="ru-RU" sz="3600" spc="-52" strike="noStrike">
                <a:solidFill>
                  <a:srgbClr val="ff0000"/>
                </a:solidFill>
                <a:latin typeface="Calibri"/>
              </a:rPr>
              <a:t>Планирование</a:t>
            </a:r>
            <a:r>
              <a:rPr b="1" lang="ru-RU" sz="3600" spc="92" strike="noStrike">
                <a:solidFill>
                  <a:srgbClr val="ff0000"/>
                </a:solidFill>
                <a:latin typeface="Calibri"/>
              </a:rPr>
              <a:t> </a:t>
            </a:r>
            <a:r>
              <a:rPr b="1" lang="ru-RU" sz="3600" spc="-52" strike="noStrike">
                <a:solidFill>
                  <a:srgbClr val="ff0000"/>
                </a:solidFill>
                <a:latin typeface="Calibri"/>
              </a:rPr>
              <a:t>корпоративной</a:t>
            </a:r>
            <a:r>
              <a:rPr b="1" lang="ru-RU" sz="3600" spc="66" strike="noStrike">
                <a:solidFill>
                  <a:srgbClr val="ff0000"/>
                </a:solidFill>
                <a:latin typeface="Calibri"/>
              </a:rPr>
              <a:t> </a:t>
            </a:r>
            <a:r>
              <a:rPr b="1" lang="ru-RU" sz="3600" spc="-46" strike="noStrike">
                <a:solidFill>
                  <a:srgbClr val="ff0000"/>
                </a:solidFill>
                <a:latin typeface="Calibri"/>
              </a:rPr>
              <a:t>программы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20" name="object 6"/>
          <p:cNvGrpSpPr/>
          <p:nvPr/>
        </p:nvGrpSpPr>
        <p:grpSpPr>
          <a:xfrm>
            <a:off x="767160" y="3121920"/>
            <a:ext cx="2048760" cy="2382840"/>
            <a:chOff x="767160" y="3121920"/>
            <a:chExt cx="2048760" cy="2382840"/>
          </a:xfrm>
        </p:grpSpPr>
        <p:sp>
          <p:nvSpPr>
            <p:cNvPr id="221" name="object 7"/>
            <p:cNvSpPr/>
            <p:nvPr/>
          </p:nvSpPr>
          <p:spPr>
            <a:xfrm>
              <a:off x="767160" y="3121920"/>
              <a:ext cx="2048760" cy="2382840"/>
            </a:xfrm>
            <a:custGeom>
              <a:avLst/>
              <a:gdLst>
                <a:gd name="textAreaLeft" fmla="*/ 0 w 2048760"/>
                <a:gd name="textAreaRight" fmla="*/ 2049840 w 2048760"/>
                <a:gd name="textAreaTop" fmla="*/ 0 h 2382840"/>
                <a:gd name="textAreaBottom" fmla="*/ 2383920 h 2382840"/>
              </a:gdLst>
              <a:ahLst/>
              <a:rect l="textAreaLeft" t="textAreaTop" r="textAreaRight" b="textAreaBottom"/>
              <a:pathLst>
                <a:path w="2049780" h="2383790">
                  <a:moveTo>
                    <a:pt x="1844802" y="0"/>
                  </a:moveTo>
                  <a:lnTo>
                    <a:pt x="204978" y="0"/>
                  </a:lnTo>
                  <a:lnTo>
                    <a:pt x="157977" y="5416"/>
                  </a:lnTo>
                  <a:lnTo>
                    <a:pt x="114833" y="20842"/>
                  </a:lnTo>
                  <a:lnTo>
                    <a:pt x="76774" y="45046"/>
                  </a:lnTo>
                  <a:lnTo>
                    <a:pt x="45030" y="76795"/>
                  </a:lnTo>
                  <a:lnTo>
                    <a:pt x="20833" y="114855"/>
                  </a:lnTo>
                  <a:lnTo>
                    <a:pt x="5413" y="157993"/>
                  </a:lnTo>
                  <a:lnTo>
                    <a:pt x="0" y="204977"/>
                  </a:lnTo>
                  <a:lnTo>
                    <a:pt x="0" y="2178558"/>
                  </a:lnTo>
                  <a:lnTo>
                    <a:pt x="5413" y="2225542"/>
                  </a:lnTo>
                  <a:lnTo>
                    <a:pt x="20833" y="2268680"/>
                  </a:lnTo>
                  <a:lnTo>
                    <a:pt x="45030" y="2306740"/>
                  </a:lnTo>
                  <a:lnTo>
                    <a:pt x="76774" y="2338489"/>
                  </a:lnTo>
                  <a:lnTo>
                    <a:pt x="114833" y="2362693"/>
                  </a:lnTo>
                  <a:lnTo>
                    <a:pt x="157977" y="2378119"/>
                  </a:lnTo>
                  <a:lnTo>
                    <a:pt x="204978" y="2383536"/>
                  </a:lnTo>
                  <a:lnTo>
                    <a:pt x="1844802" y="2383536"/>
                  </a:lnTo>
                  <a:lnTo>
                    <a:pt x="1891786" y="2378119"/>
                  </a:lnTo>
                  <a:lnTo>
                    <a:pt x="1934924" y="2362693"/>
                  </a:lnTo>
                  <a:lnTo>
                    <a:pt x="1972984" y="2338489"/>
                  </a:lnTo>
                  <a:lnTo>
                    <a:pt x="2004733" y="2306740"/>
                  </a:lnTo>
                  <a:lnTo>
                    <a:pt x="2028937" y="2268680"/>
                  </a:lnTo>
                  <a:lnTo>
                    <a:pt x="2044363" y="2225542"/>
                  </a:lnTo>
                  <a:lnTo>
                    <a:pt x="2049779" y="2178558"/>
                  </a:lnTo>
                  <a:lnTo>
                    <a:pt x="2049779" y="204977"/>
                  </a:lnTo>
                  <a:lnTo>
                    <a:pt x="2044363" y="157993"/>
                  </a:lnTo>
                  <a:lnTo>
                    <a:pt x="2028937" y="114855"/>
                  </a:lnTo>
                  <a:lnTo>
                    <a:pt x="2004733" y="76795"/>
                  </a:lnTo>
                  <a:lnTo>
                    <a:pt x="1972984" y="45046"/>
                  </a:lnTo>
                  <a:lnTo>
                    <a:pt x="1934924" y="20842"/>
                  </a:lnTo>
                  <a:lnTo>
                    <a:pt x="1891786" y="5416"/>
                  </a:lnTo>
                  <a:lnTo>
                    <a:pt x="1844802" y="0"/>
                  </a:lnTo>
                  <a:close/>
                </a:path>
              </a:pathLst>
            </a:custGeom>
            <a:solidFill>
              <a:srgbClr val="2954e7"/>
            </a:solidFill>
            <a:ln w="0">
              <a:noFill/>
            </a:ln>
            <a:scene3d>
              <a:camera prst="orthographicFront"/>
              <a:lightRig dir="t" rig="threePt"/>
            </a:scene3d>
            <a:sp3d>
              <a:bevelT prst="softRound" w="152400" h="50800"/>
            </a:sp3d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222" name="object 8"/>
            <p:cNvSpPr/>
            <p:nvPr/>
          </p:nvSpPr>
          <p:spPr>
            <a:xfrm>
              <a:off x="767160" y="3121920"/>
              <a:ext cx="2048760" cy="2382840"/>
            </a:xfrm>
            <a:custGeom>
              <a:avLst/>
              <a:gdLst>
                <a:gd name="textAreaLeft" fmla="*/ 0 w 2048760"/>
                <a:gd name="textAreaRight" fmla="*/ 2049840 w 2048760"/>
                <a:gd name="textAreaTop" fmla="*/ 0 h 2382840"/>
                <a:gd name="textAreaBottom" fmla="*/ 2383920 h 2382840"/>
              </a:gdLst>
              <a:ahLst/>
              <a:rect l="textAreaLeft" t="textAreaTop" r="textAreaRight" b="textAreaBottom"/>
              <a:pathLst>
                <a:path w="2049780" h="2383790">
                  <a:moveTo>
                    <a:pt x="0" y="204977"/>
                  </a:moveTo>
                  <a:lnTo>
                    <a:pt x="5413" y="157993"/>
                  </a:lnTo>
                  <a:lnTo>
                    <a:pt x="20833" y="114855"/>
                  </a:lnTo>
                  <a:lnTo>
                    <a:pt x="45030" y="76795"/>
                  </a:lnTo>
                  <a:lnTo>
                    <a:pt x="76774" y="45046"/>
                  </a:lnTo>
                  <a:lnTo>
                    <a:pt x="114833" y="20842"/>
                  </a:lnTo>
                  <a:lnTo>
                    <a:pt x="157977" y="5416"/>
                  </a:lnTo>
                  <a:lnTo>
                    <a:pt x="204978" y="0"/>
                  </a:lnTo>
                  <a:lnTo>
                    <a:pt x="1844802" y="0"/>
                  </a:lnTo>
                  <a:lnTo>
                    <a:pt x="1891786" y="5416"/>
                  </a:lnTo>
                  <a:lnTo>
                    <a:pt x="1934924" y="20842"/>
                  </a:lnTo>
                  <a:lnTo>
                    <a:pt x="1972984" y="45046"/>
                  </a:lnTo>
                  <a:lnTo>
                    <a:pt x="2004733" y="76795"/>
                  </a:lnTo>
                  <a:lnTo>
                    <a:pt x="2028937" y="114855"/>
                  </a:lnTo>
                  <a:lnTo>
                    <a:pt x="2044363" y="157993"/>
                  </a:lnTo>
                  <a:lnTo>
                    <a:pt x="2049779" y="204977"/>
                  </a:lnTo>
                  <a:lnTo>
                    <a:pt x="2049779" y="2178558"/>
                  </a:lnTo>
                  <a:lnTo>
                    <a:pt x="2044363" y="2225542"/>
                  </a:lnTo>
                  <a:lnTo>
                    <a:pt x="2028937" y="2268680"/>
                  </a:lnTo>
                  <a:lnTo>
                    <a:pt x="2004733" y="2306740"/>
                  </a:lnTo>
                  <a:lnTo>
                    <a:pt x="1972984" y="2338489"/>
                  </a:lnTo>
                  <a:lnTo>
                    <a:pt x="1934924" y="2362693"/>
                  </a:lnTo>
                  <a:lnTo>
                    <a:pt x="1891786" y="2378119"/>
                  </a:lnTo>
                  <a:lnTo>
                    <a:pt x="1844802" y="2383536"/>
                  </a:lnTo>
                  <a:lnTo>
                    <a:pt x="204978" y="2383536"/>
                  </a:lnTo>
                  <a:lnTo>
                    <a:pt x="157977" y="2378119"/>
                  </a:lnTo>
                  <a:lnTo>
                    <a:pt x="114833" y="2362693"/>
                  </a:lnTo>
                  <a:lnTo>
                    <a:pt x="76774" y="2338489"/>
                  </a:lnTo>
                  <a:lnTo>
                    <a:pt x="45030" y="2306740"/>
                  </a:lnTo>
                  <a:lnTo>
                    <a:pt x="20833" y="2268680"/>
                  </a:lnTo>
                  <a:lnTo>
                    <a:pt x="5413" y="2225542"/>
                  </a:lnTo>
                  <a:lnTo>
                    <a:pt x="0" y="2178558"/>
                  </a:lnTo>
                  <a:lnTo>
                    <a:pt x="0" y="204977"/>
                  </a:lnTo>
                  <a:close/>
                </a:path>
              </a:pathLst>
            </a:custGeom>
            <a:noFill/>
            <a:ln w="1905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223" name="object 9"/>
          <p:cNvSpPr/>
          <p:nvPr/>
        </p:nvSpPr>
        <p:spPr>
          <a:xfrm>
            <a:off x="888120" y="4059360"/>
            <a:ext cx="1804320" cy="66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33120" bIns="0" anchor="t">
            <a:spAutoFit/>
          </a:bodyPr>
          <a:p>
            <a:pPr marL="80640" indent="-68760" defTabSz="914400">
              <a:lnSpc>
                <a:spcPts val="1670"/>
              </a:lnSpc>
              <a:spcBef>
                <a:spcPts val="261"/>
              </a:spcBef>
              <a:tabLst>
                <a:tab algn="l" pos="0"/>
              </a:tabLst>
            </a:pPr>
            <a:r>
              <a:rPr b="1" lang="ru-RU" sz="1500" spc="-1" strike="noStrike">
                <a:solidFill>
                  <a:srgbClr val="ffffff"/>
                </a:solidFill>
                <a:latin typeface="Calibri"/>
              </a:rPr>
              <a:t>А</a:t>
            </a:r>
            <a:r>
              <a:rPr b="1" lang="ru-RU" sz="1500" spc="-21" strike="noStrike">
                <a:solidFill>
                  <a:srgbClr val="ffffff"/>
                </a:solidFill>
                <a:latin typeface="Tahoma"/>
              </a:rPr>
              <a:t>.</a:t>
            </a:r>
            <a:r>
              <a:rPr b="1" lang="ru-RU" sz="1500" spc="-111" strike="noStrike">
                <a:solidFill>
                  <a:srgbClr val="ffffff"/>
                </a:solidFill>
                <a:latin typeface="Tahoma"/>
              </a:rPr>
              <a:t> </a:t>
            </a:r>
            <a:r>
              <a:rPr b="1" lang="ru-RU" sz="1500" spc="-1" strike="noStrike">
                <a:solidFill>
                  <a:srgbClr val="ffffff"/>
                </a:solidFill>
                <a:latin typeface="Calibri"/>
              </a:rPr>
              <a:t>Анализ</a:t>
            </a:r>
            <a:r>
              <a:rPr b="1" lang="ru-RU" sz="1500" spc="7" strike="noStrike">
                <a:solidFill>
                  <a:srgbClr val="ffffff"/>
                </a:solidFill>
                <a:latin typeface="Calibri"/>
              </a:rPr>
              <a:t> </a:t>
            </a:r>
            <a:r>
              <a:rPr b="1" lang="ru-RU" sz="1500" spc="-7" strike="noStrike">
                <a:solidFill>
                  <a:srgbClr val="ffffff"/>
                </a:solidFill>
                <a:latin typeface="Calibri"/>
              </a:rPr>
              <a:t>ситу</a:t>
            </a:r>
            <a:r>
              <a:rPr b="1" lang="ru-RU" sz="1500" spc="-1" strike="noStrike">
                <a:solidFill>
                  <a:srgbClr val="ffffff"/>
                </a:solidFill>
                <a:latin typeface="Calibri"/>
              </a:rPr>
              <a:t>ации</a:t>
            </a:r>
            <a:r>
              <a:rPr b="1" lang="ru-RU" sz="1500" spc="24" strike="noStrike">
                <a:solidFill>
                  <a:srgbClr val="ffffff"/>
                </a:solidFill>
                <a:latin typeface="Calibri"/>
              </a:rPr>
              <a:t> </a:t>
            </a:r>
            <a:r>
              <a:rPr b="1" lang="ru-RU" sz="1500" spc="-1" strike="noStrike">
                <a:solidFill>
                  <a:srgbClr val="ffffff"/>
                </a:solidFill>
                <a:latin typeface="Calibri"/>
              </a:rPr>
              <a:t>и  выбор</a:t>
            </a:r>
            <a:r>
              <a:rPr b="1" lang="ru-RU" sz="1500" spc="-7" strike="noStrike">
                <a:solidFill>
                  <a:srgbClr val="ffffff"/>
                </a:solidFill>
                <a:latin typeface="Calibri"/>
              </a:rPr>
              <a:t> приоритетов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24" name="object 10"/>
          <p:cNvGrpSpPr/>
          <p:nvPr/>
        </p:nvGrpSpPr>
        <p:grpSpPr>
          <a:xfrm>
            <a:off x="3022200" y="3121920"/>
            <a:ext cx="2663640" cy="2382840"/>
            <a:chOff x="3022200" y="3121920"/>
            <a:chExt cx="2663640" cy="2382840"/>
          </a:xfrm>
        </p:grpSpPr>
        <p:sp>
          <p:nvSpPr>
            <p:cNvPr id="225" name="object 11"/>
            <p:cNvSpPr/>
            <p:nvPr/>
          </p:nvSpPr>
          <p:spPr>
            <a:xfrm>
              <a:off x="3022200" y="4058280"/>
              <a:ext cx="433440" cy="508320"/>
            </a:xfrm>
            <a:custGeom>
              <a:avLst/>
              <a:gdLst>
                <a:gd name="textAreaLeft" fmla="*/ 0 w 433440"/>
                <a:gd name="textAreaRight" fmla="*/ 434520 w 433440"/>
                <a:gd name="textAreaTop" fmla="*/ 0 h 508320"/>
                <a:gd name="textAreaBottom" fmla="*/ 509400 h 508320"/>
              </a:gdLst>
              <a:ahLst/>
              <a:rect l="textAreaLeft" t="textAreaTop" r="textAreaRight" b="textAreaBottom"/>
              <a:pathLst>
                <a:path w="434339" h="509270">
                  <a:moveTo>
                    <a:pt x="217169" y="0"/>
                  </a:moveTo>
                  <a:lnTo>
                    <a:pt x="217169" y="101854"/>
                  </a:lnTo>
                  <a:lnTo>
                    <a:pt x="0" y="101854"/>
                  </a:lnTo>
                  <a:lnTo>
                    <a:pt x="0" y="407162"/>
                  </a:lnTo>
                  <a:lnTo>
                    <a:pt x="217169" y="407162"/>
                  </a:lnTo>
                  <a:lnTo>
                    <a:pt x="217169" y="509015"/>
                  </a:lnTo>
                  <a:lnTo>
                    <a:pt x="434340" y="254507"/>
                  </a:lnTo>
                  <a:lnTo>
                    <a:pt x="217169" y="0"/>
                  </a:lnTo>
                  <a:close/>
                </a:path>
              </a:pathLst>
            </a:custGeom>
            <a:solidFill>
              <a:srgbClr val="acb4f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226" name="object 12"/>
            <p:cNvSpPr/>
            <p:nvPr/>
          </p:nvSpPr>
          <p:spPr>
            <a:xfrm>
              <a:off x="3637080" y="3121920"/>
              <a:ext cx="2048760" cy="2382840"/>
            </a:xfrm>
            <a:custGeom>
              <a:avLst/>
              <a:gdLst>
                <a:gd name="textAreaLeft" fmla="*/ 0 w 2048760"/>
                <a:gd name="textAreaRight" fmla="*/ 2049840 w 2048760"/>
                <a:gd name="textAreaTop" fmla="*/ 0 h 2382840"/>
                <a:gd name="textAreaBottom" fmla="*/ 2383920 h 2382840"/>
              </a:gdLst>
              <a:ahLst/>
              <a:rect l="textAreaLeft" t="textAreaTop" r="textAreaRight" b="textAreaBottom"/>
              <a:pathLst>
                <a:path w="2049779" h="2383790">
                  <a:moveTo>
                    <a:pt x="1844802" y="0"/>
                  </a:moveTo>
                  <a:lnTo>
                    <a:pt x="204977" y="0"/>
                  </a:lnTo>
                  <a:lnTo>
                    <a:pt x="157993" y="5416"/>
                  </a:lnTo>
                  <a:lnTo>
                    <a:pt x="114855" y="20842"/>
                  </a:lnTo>
                  <a:lnTo>
                    <a:pt x="76795" y="45046"/>
                  </a:lnTo>
                  <a:lnTo>
                    <a:pt x="45046" y="76795"/>
                  </a:lnTo>
                  <a:lnTo>
                    <a:pt x="20842" y="114855"/>
                  </a:lnTo>
                  <a:lnTo>
                    <a:pt x="5416" y="157993"/>
                  </a:lnTo>
                  <a:lnTo>
                    <a:pt x="0" y="204977"/>
                  </a:lnTo>
                  <a:lnTo>
                    <a:pt x="0" y="2178558"/>
                  </a:lnTo>
                  <a:lnTo>
                    <a:pt x="5416" y="2225542"/>
                  </a:lnTo>
                  <a:lnTo>
                    <a:pt x="20842" y="2268680"/>
                  </a:lnTo>
                  <a:lnTo>
                    <a:pt x="45046" y="2306740"/>
                  </a:lnTo>
                  <a:lnTo>
                    <a:pt x="76795" y="2338489"/>
                  </a:lnTo>
                  <a:lnTo>
                    <a:pt x="114855" y="2362693"/>
                  </a:lnTo>
                  <a:lnTo>
                    <a:pt x="157993" y="2378119"/>
                  </a:lnTo>
                  <a:lnTo>
                    <a:pt x="204977" y="2383536"/>
                  </a:lnTo>
                  <a:lnTo>
                    <a:pt x="1844802" y="2383536"/>
                  </a:lnTo>
                  <a:lnTo>
                    <a:pt x="1891786" y="2378119"/>
                  </a:lnTo>
                  <a:lnTo>
                    <a:pt x="1934924" y="2362693"/>
                  </a:lnTo>
                  <a:lnTo>
                    <a:pt x="1972984" y="2338489"/>
                  </a:lnTo>
                  <a:lnTo>
                    <a:pt x="2004733" y="2306740"/>
                  </a:lnTo>
                  <a:lnTo>
                    <a:pt x="2028937" y="2268680"/>
                  </a:lnTo>
                  <a:lnTo>
                    <a:pt x="2044363" y="2225542"/>
                  </a:lnTo>
                  <a:lnTo>
                    <a:pt x="2049779" y="2178558"/>
                  </a:lnTo>
                  <a:lnTo>
                    <a:pt x="2049779" y="204977"/>
                  </a:lnTo>
                  <a:lnTo>
                    <a:pt x="2044363" y="157993"/>
                  </a:lnTo>
                  <a:lnTo>
                    <a:pt x="2028937" y="114855"/>
                  </a:lnTo>
                  <a:lnTo>
                    <a:pt x="2004733" y="76795"/>
                  </a:lnTo>
                  <a:lnTo>
                    <a:pt x="1972984" y="45046"/>
                  </a:lnTo>
                  <a:lnTo>
                    <a:pt x="1934924" y="20842"/>
                  </a:lnTo>
                  <a:lnTo>
                    <a:pt x="1891786" y="5416"/>
                  </a:lnTo>
                  <a:lnTo>
                    <a:pt x="1844802" y="0"/>
                  </a:lnTo>
                  <a:close/>
                </a:path>
              </a:pathLst>
            </a:custGeom>
            <a:solidFill>
              <a:srgbClr val="2954e7"/>
            </a:solidFill>
            <a:ln w="0">
              <a:noFill/>
            </a:ln>
            <a:scene3d>
              <a:camera prst="orthographicFront"/>
              <a:lightRig dir="t" rig="threePt"/>
            </a:scene3d>
            <a:sp3d>
              <a:bevelT prst="softRound" w="152400" h="50800"/>
            </a:sp3d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227" name="object 13"/>
            <p:cNvSpPr/>
            <p:nvPr/>
          </p:nvSpPr>
          <p:spPr>
            <a:xfrm>
              <a:off x="3637080" y="3121920"/>
              <a:ext cx="2048760" cy="2382840"/>
            </a:xfrm>
            <a:custGeom>
              <a:avLst/>
              <a:gdLst>
                <a:gd name="textAreaLeft" fmla="*/ 0 w 2048760"/>
                <a:gd name="textAreaRight" fmla="*/ 2049840 w 2048760"/>
                <a:gd name="textAreaTop" fmla="*/ 0 h 2382840"/>
                <a:gd name="textAreaBottom" fmla="*/ 2383920 h 2382840"/>
              </a:gdLst>
              <a:ahLst/>
              <a:rect l="textAreaLeft" t="textAreaTop" r="textAreaRight" b="textAreaBottom"/>
              <a:pathLst>
                <a:path w="2049779" h="2383790">
                  <a:moveTo>
                    <a:pt x="0" y="204977"/>
                  </a:moveTo>
                  <a:lnTo>
                    <a:pt x="5416" y="157993"/>
                  </a:lnTo>
                  <a:lnTo>
                    <a:pt x="20842" y="114855"/>
                  </a:lnTo>
                  <a:lnTo>
                    <a:pt x="45046" y="76795"/>
                  </a:lnTo>
                  <a:lnTo>
                    <a:pt x="76795" y="45046"/>
                  </a:lnTo>
                  <a:lnTo>
                    <a:pt x="114855" y="20842"/>
                  </a:lnTo>
                  <a:lnTo>
                    <a:pt x="157993" y="5416"/>
                  </a:lnTo>
                  <a:lnTo>
                    <a:pt x="204977" y="0"/>
                  </a:lnTo>
                  <a:lnTo>
                    <a:pt x="1844802" y="0"/>
                  </a:lnTo>
                  <a:lnTo>
                    <a:pt x="1891786" y="5416"/>
                  </a:lnTo>
                  <a:lnTo>
                    <a:pt x="1934924" y="20842"/>
                  </a:lnTo>
                  <a:lnTo>
                    <a:pt x="1972984" y="45046"/>
                  </a:lnTo>
                  <a:lnTo>
                    <a:pt x="2004733" y="76795"/>
                  </a:lnTo>
                  <a:lnTo>
                    <a:pt x="2028937" y="114855"/>
                  </a:lnTo>
                  <a:lnTo>
                    <a:pt x="2044363" y="157993"/>
                  </a:lnTo>
                  <a:lnTo>
                    <a:pt x="2049779" y="204977"/>
                  </a:lnTo>
                  <a:lnTo>
                    <a:pt x="2049779" y="2178558"/>
                  </a:lnTo>
                  <a:lnTo>
                    <a:pt x="2044363" y="2225542"/>
                  </a:lnTo>
                  <a:lnTo>
                    <a:pt x="2028937" y="2268680"/>
                  </a:lnTo>
                  <a:lnTo>
                    <a:pt x="2004733" y="2306740"/>
                  </a:lnTo>
                  <a:lnTo>
                    <a:pt x="1972984" y="2338489"/>
                  </a:lnTo>
                  <a:lnTo>
                    <a:pt x="1934924" y="2362693"/>
                  </a:lnTo>
                  <a:lnTo>
                    <a:pt x="1891786" y="2378119"/>
                  </a:lnTo>
                  <a:lnTo>
                    <a:pt x="1844802" y="2383536"/>
                  </a:lnTo>
                  <a:lnTo>
                    <a:pt x="204977" y="2383536"/>
                  </a:lnTo>
                  <a:lnTo>
                    <a:pt x="157993" y="2378119"/>
                  </a:lnTo>
                  <a:lnTo>
                    <a:pt x="114855" y="2362693"/>
                  </a:lnTo>
                  <a:lnTo>
                    <a:pt x="76795" y="2338489"/>
                  </a:lnTo>
                  <a:lnTo>
                    <a:pt x="45046" y="2306740"/>
                  </a:lnTo>
                  <a:lnTo>
                    <a:pt x="20842" y="2268680"/>
                  </a:lnTo>
                  <a:lnTo>
                    <a:pt x="5416" y="2225542"/>
                  </a:lnTo>
                  <a:lnTo>
                    <a:pt x="0" y="2178558"/>
                  </a:lnTo>
                  <a:lnTo>
                    <a:pt x="0" y="204977"/>
                  </a:lnTo>
                  <a:close/>
                </a:path>
              </a:pathLst>
            </a:custGeom>
            <a:noFill/>
            <a:ln w="1905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228" name="object 14"/>
          <p:cNvSpPr/>
          <p:nvPr/>
        </p:nvSpPr>
        <p:spPr>
          <a:xfrm>
            <a:off x="3788640" y="3953520"/>
            <a:ext cx="1743840" cy="874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spAutoFit/>
          </a:bodyPr>
          <a:p>
            <a:pPr algn="ctr" defTabSz="914400">
              <a:lnSpc>
                <a:spcPts val="1735"/>
              </a:lnSpc>
              <a:spcBef>
                <a:spcPts val="99"/>
              </a:spcBef>
            </a:pPr>
            <a:r>
              <a:rPr b="1" lang="ru-RU" sz="1500" spc="-12" strike="noStrike">
                <a:solidFill>
                  <a:srgbClr val="ffffff"/>
                </a:solidFill>
                <a:latin typeface="Calibri"/>
              </a:rPr>
              <a:t>Б</a:t>
            </a:r>
            <a:r>
              <a:rPr b="1" lang="ru-RU" sz="1500" spc="-21" strike="noStrike">
                <a:solidFill>
                  <a:srgbClr val="ffffff"/>
                </a:solidFill>
                <a:latin typeface="Tahoma"/>
              </a:rPr>
              <a:t>.</a:t>
            </a:r>
            <a:r>
              <a:rPr b="1" lang="ru-RU" sz="1500" spc="-111" strike="noStrike">
                <a:solidFill>
                  <a:srgbClr val="ffffff"/>
                </a:solidFill>
                <a:latin typeface="Tahoma"/>
              </a:rPr>
              <a:t> </a:t>
            </a:r>
            <a:r>
              <a:rPr b="1" lang="ru-RU" sz="1500" spc="-1" strike="noStrike">
                <a:solidFill>
                  <a:srgbClr val="ffffff"/>
                </a:solidFill>
                <a:latin typeface="Calibri"/>
              </a:rPr>
              <a:t>Разраб</a:t>
            </a:r>
            <a:r>
              <a:rPr b="1" lang="ru-RU" sz="1500" spc="-15" strike="noStrike">
                <a:solidFill>
                  <a:srgbClr val="ffffff"/>
                </a:solidFill>
                <a:latin typeface="Calibri"/>
              </a:rPr>
              <a:t>о</a:t>
            </a:r>
            <a:r>
              <a:rPr b="1" lang="ru-RU" sz="1500" spc="-1" strike="noStrike">
                <a:solidFill>
                  <a:srgbClr val="ffffff"/>
                </a:solidFill>
                <a:latin typeface="Calibri"/>
              </a:rPr>
              <a:t>тка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1664"/>
              </a:lnSpc>
            </a:pPr>
            <a:r>
              <a:rPr b="1" lang="ru-RU" sz="1500" spc="-7" strike="noStrike">
                <a:solidFill>
                  <a:srgbClr val="ffffff"/>
                </a:solidFill>
                <a:latin typeface="Calibri"/>
              </a:rPr>
              <a:t>мероприятий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1664"/>
              </a:lnSpc>
            </a:pPr>
            <a:r>
              <a:rPr b="1" lang="ru-RU" sz="1500" spc="-1" strike="noStrike">
                <a:solidFill>
                  <a:srgbClr val="ffffff"/>
                </a:solidFill>
                <a:latin typeface="Calibri"/>
              </a:rPr>
              <a:t> </a:t>
            </a:r>
            <a:r>
              <a:rPr b="1" lang="ru-RU" sz="1500" spc="-1" strike="noStrike">
                <a:solidFill>
                  <a:srgbClr val="ffffff"/>
                </a:solidFill>
                <a:latin typeface="Calibri"/>
              </a:rPr>
              <a:t>и</a:t>
            </a:r>
            <a:r>
              <a:rPr b="1" lang="ru-RU" sz="1500" spc="7" strike="noStrike">
                <a:solidFill>
                  <a:srgbClr val="ffffff"/>
                </a:solidFill>
                <a:latin typeface="Calibri"/>
              </a:rPr>
              <a:t> </a:t>
            </a:r>
            <a:r>
              <a:rPr b="1" lang="ru-RU" sz="1500" spc="-1" strike="noStrike">
                <a:solidFill>
                  <a:srgbClr val="ffffff"/>
                </a:solidFill>
                <a:latin typeface="Calibri"/>
              </a:rPr>
              <a:t>плана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1729"/>
              </a:lnSpc>
            </a:pPr>
            <a:r>
              <a:rPr b="1" lang="ru-RU" sz="1500" spc="-1" strike="noStrike">
                <a:solidFill>
                  <a:srgbClr val="ffffff"/>
                </a:solidFill>
                <a:latin typeface="Calibri"/>
              </a:rPr>
              <a:t>их</a:t>
            </a:r>
            <a:r>
              <a:rPr b="1" lang="ru-RU" sz="1500" spc="-15" strike="noStrike">
                <a:solidFill>
                  <a:srgbClr val="ffffff"/>
                </a:solidFill>
                <a:latin typeface="Calibri"/>
              </a:rPr>
              <a:t> </a:t>
            </a:r>
            <a:r>
              <a:rPr b="1" lang="ru-RU" sz="1500" spc="-1" strike="noStrike">
                <a:solidFill>
                  <a:srgbClr val="ffffff"/>
                </a:solidFill>
                <a:latin typeface="Calibri"/>
              </a:rPr>
              <a:t>реализации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29" name="object 15"/>
          <p:cNvGrpSpPr/>
          <p:nvPr/>
        </p:nvGrpSpPr>
        <p:grpSpPr>
          <a:xfrm>
            <a:off x="5891760" y="3121920"/>
            <a:ext cx="2663640" cy="2382840"/>
            <a:chOff x="5891760" y="3121920"/>
            <a:chExt cx="2663640" cy="2382840"/>
          </a:xfrm>
        </p:grpSpPr>
        <p:sp>
          <p:nvSpPr>
            <p:cNvPr id="230" name="object 16"/>
            <p:cNvSpPr/>
            <p:nvPr/>
          </p:nvSpPr>
          <p:spPr>
            <a:xfrm>
              <a:off x="5891760" y="4058280"/>
              <a:ext cx="433440" cy="508320"/>
            </a:xfrm>
            <a:custGeom>
              <a:avLst/>
              <a:gdLst>
                <a:gd name="textAreaLeft" fmla="*/ 0 w 433440"/>
                <a:gd name="textAreaRight" fmla="*/ 434520 w 433440"/>
                <a:gd name="textAreaTop" fmla="*/ 0 h 508320"/>
                <a:gd name="textAreaBottom" fmla="*/ 509400 h 508320"/>
              </a:gdLst>
              <a:ahLst/>
              <a:rect l="textAreaLeft" t="textAreaTop" r="textAreaRight" b="textAreaBottom"/>
              <a:pathLst>
                <a:path w="434339" h="509270">
                  <a:moveTo>
                    <a:pt x="217169" y="0"/>
                  </a:moveTo>
                  <a:lnTo>
                    <a:pt x="217169" y="101854"/>
                  </a:lnTo>
                  <a:lnTo>
                    <a:pt x="0" y="101854"/>
                  </a:lnTo>
                  <a:lnTo>
                    <a:pt x="0" y="407162"/>
                  </a:lnTo>
                  <a:lnTo>
                    <a:pt x="217169" y="407162"/>
                  </a:lnTo>
                  <a:lnTo>
                    <a:pt x="217169" y="509015"/>
                  </a:lnTo>
                  <a:lnTo>
                    <a:pt x="434339" y="254507"/>
                  </a:lnTo>
                  <a:lnTo>
                    <a:pt x="217169" y="0"/>
                  </a:lnTo>
                  <a:close/>
                </a:path>
              </a:pathLst>
            </a:custGeom>
            <a:solidFill>
              <a:srgbClr val="acb4f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231" name="object 17"/>
            <p:cNvSpPr/>
            <p:nvPr/>
          </p:nvSpPr>
          <p:spPr>
            <a:xfrm>
              <a:off x="6506640" y="3121920"/>
              <a:ext cx="2048760" cy="2382840"/>
            </a:xfrm>
            <a:custGeom>
              <a:avLst/>
              <a:gdLst>
                <a:gd name="textAreaLeft" fmla="*/ 0 w 2048760"/>
                <a:gd name="textAreaRight" fmla="*/ 2049840 w 2048760"/>
                <a:gd name="textAreaTop" fmla="*/ 0 h 2382840"/>
                <a:gd name="textAreaBottom" fmla="*/ 2383920 h 2382840"/>
              </a:gdLst>
              <a:ahLst/>
              <a:rect l="textAreaLeft" t="textAreaTop" r="textAreaRight" b="textAreaBottom"/>
              <a:pathLst>
                <a:path w="2049779" h="2383790">
                  <a:moveTo>
                    <a:pt x="1844802" y="0"/>
                  </a:moveTo>
                  <a:lnTo>
                    <a:pt x="204977" y="0"/>
                  </a:lnTo>
                  <a:lnTo>
                    <a:pt x="157993" y="5416"/>
                  </a:lnTo>
                  <a:lnTo>
                    <a:pt x="114855" y="20842"/>
                  </a:lnTo>
                  <a:lnTo>
                    <a:pt x="76795" y="45046"/>
                  </a:lnTo>
                  <a:lnTo>
                    <a:pt x="45046" y="76795"/>
                  </a:lnTo>
                  <a:lnTo>
                    <a:pt x="20842" y="114855"/>
                  </a:lnTo>
                  <a:lnTo>
                    <a:pt x="5416" y="157993"/>
                  </a:lnTo>
                  <a:lnTo>
                    <a:pt x="0" y="204977"/>
                  </a:lnTo>
                  <a:lnTo>
                    <a:pt x="0" y="2178558"/>
                  </a:lnTo>
                  <a:lnTo>
                    <a:pt x="5416" y="2225542"/>
                  </a:lnTo>
                  <a:lnTo>
                    <a:pt x="20842" y="2268680"/>
                  </a:lnTo>
                  <a:lnTo>
                    <a:pt x="45046" y="2306740"/>
                  </a:lnTo>
                  <a:lnTo>
                    <a:pt x="76795" y="2338489"/>
                  </a:lnTo>
                  <a:lnTo>
                    <a:pt x="114855" y="2362693"/>
                  </a:lnTo>
                  <a:lnTo>
                    <a:pt x="157993" y="2378119"/>
                  </a:lnTo>
                  <a:lnTo>
                    <a:pt x="204977" y="2383536"/>
                  </a:lnTo>
                  <a:lnTo>
                    <a:pt x="1844802" y="2383536"/>
                  </a:lnTo>
                  <a:lnTo>
                    <a:pt x="1891786" y="2378119"/>
                  </a:lnTo>
                  <a:lnTo>
                    <a:pt x="1934924" y="2362693"/>
                  </a:lnTo>
                  <a:lnTo>
                    <a:pt x="1972984" y="2338489"/>
                  </a:lnTo>
                  <a:lnTo>
                    <a:pt x="2004733" y="2306740"/>
                  </a:lnTo>
                  <a:lnTo>
                    <a:pt x="2028937" y="2268680"/>
                  </a:lnTo>
                  <a:lnTo>
                    <a:pt x="2044363" y="2225542"/>
                  </a:lnTo>
                  <a:lnTo>
                    <a:pt x="2049779" y="2178558"/>
                  </a:lnTo>
                  <a:lnTo>
                    <a:pt x="2049779" y="204977"/>
                  </a:lnTo>
                  <a:lnTo>
                    <a:pt x="2044363" y="157993"/>
                  </a:lnTo>
                  <a:lnTo>
                    <a:pt x="2028937" y="114855"/>
                  </a:lnTo>
                  <a:lnTo>
                    <a:pt x="2004733" y="76795"/>
                  </a:lnTo>
                  <a:lnTo>
                    <a:pt x="1972984" y="45046"/>
                  </a:lnTo>
                  <a:lnTo>
                    <a:pt x="1934924" y="20842"/>
                  </a:lnTo>
                  <a:lnTo>
                    <a:pt x="1891786" y="5416"/>
                  </a:lnTo>
                  <a:lnTo>
                    <a:pt x="1844802" y="0"/>
                  </a:lnTo>
                  <a:close/>
                </a:path>
              </a:pathLst>
            </a:custGeom>
            <a:solidFill>
              <a:srgbClr val="2954e7"/>
            </a:solidFill>
            <a:ln w="0">
              <a:noFill/>
            </a:ln>
            <a:scene3d>
              <a:camera prst="orthographicFront"/>
              <a:lightRig dir="t" rig="threePt"/>
            </a:scene3d>
            <a:sp3d>
              <a:bevelT prst="softRound" w="152400" h="50800"/>
            </a:sp3d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232" name="object 18"/>
            <p:cNvSpPr/>
            <p:nvPr/>
          </p:nvSpPr>
          <p:spPr>
            <a:xfrm>
              <a:off x="6506640" y="3121920"/>
              <a:ext cx="2048760" cy="2382840"/>
            </a:xfrm>
            <a:custGeom>
              <a:avLst/>
              <a:gdLst>
                <a:gd name="textAreaLeft" fmla="*/ 0 w 2048760"/>
                <a:gd name="textAreaRight" fmla="*/ 2049840 w 2048760"/>
                <a:gd name="textAreaTop" fmla="*/ 0 h 2382840"/>
                <a:gd name="textAreaBottom" fmla="*/ 2383920 h 2382840"/>
              </a:gdLst>
              <a:ahLst/>
              <a:rect l="textAreaLeft" t="textAreaTop" r="textAreaRight" b="textAreaBottom"/>
              <a:pathLst>
                <a:path w="2049779" h="2383790">
                  <a:moveTo>
                    <a:pt x="0" y="204977"/>
                  </a:moveTo>
                  <a:lnTo>
                    <a:pt x="5416" y="157993"/>
                  </a:lnTo>
                  <a:lnTo>
                    <a:pt x="20842" y="114855"/>
                  </a:lnTo>
                  <a:lnTo>
                    <a:pt x="45046" y="76795"/>
                  </a:lnTo>
                  <a:lnTo>
                    <a:pt x="76795" y="45046"/>
                  </a:lnTo>
                  <a:lnTo>
                    <a:pt x="114855" y="20842"/>
                  </a:lnTo>
                  <a:lnTo>
                    <a:pt x="157993" y="5416"/>
                  </a:lnTo>
                  <a:lnTo>
                    <a:pt x="204977" y="0"/>
                  </a:lnTo>
                  <a:lnTo>
                    <a:pt x="1844802" y="0"/>
                  </a:lnTo>
                  <a:lnTo>
                    <a:pt x="1891786" y="5416"/>
                  </a:lnTo>
                  <a:lnTo>
                    <a:pt x="1934924" y="20842"/>
                  </a:lnTo>
                  <a:lnTo>
                    <a:pt x="1972984" y="45046"/>
                  </a:lnTo>
                  <a:lnTo>
                    <a:pt x="2004733" y="76795"/>
                  </a:lnTo>
                  <a:lnTo>
                    <a:pt x="2028937" y="114855"/>
                  </a:lnTo>
                  <a:lnTo>
                    <a:pt x="2044363" y="157993"/>
                  </a:lnTo>
                  <a:lnTo>
                    <a:pt x="2049779" y="204977"/>
                  </a:lnTo>
                  <a:lnTo>
                    <a:pt x="2049779" y="2178558"/>
                  </a:lnTo>
                  <a:lnTo>
                    <a:pt x="2044363" y="2225542"/>
                  </a:lnTo>
                  <a:lnTo>
                    <a:pt x="2028937" y="2268680"/>
                  </a:lnTo>
                  <a:lnTo>
                    <a:pt x="2004733" y="2306740"/>
                  </a:lnTo>
                  <a:lnTo>
                    <a:pt x="1972984" y="2338489"/>
                  </a:lnTo>
                  <a:lnTo>
                    <a:pt x="1934924" y="2362693"/>
                  </a:lnTo>
                  <a:lnTo>
                    <a:pt x="1891786" y="2378119"/>
                  </a:lnTo>
                  <a:lnTo>
                    <a:pt x="1844802" y="2383536"/>
                  </a:lnTo>
                  <a:lnTo>
                    <a:pt x="204977" y="2383536"/>
                  </a:lnTo>
                  <a:lnTo>
                    <a:pt x="157993" y="2378119"/>
                  </a:lnTo>
                  <a:lnTo>
                    <a:pt x="114855" y="2362693"/>
                  </a:lnTo>
                  <a:lnTo>
                    <a:pt x="76795" y="2338489"/>
                  </a:lnTo>
                  <a:lnTo>
                    <a:pt x="45046" y="2306740"/>
                  </a:lnTo>
                  <a:lnTo>
                    <a:pt x="20842" y="2268680"/>
                  </a:lnTo>
                  <a:lnTo>
                    <a:pt x="5416" y="2225542"/>
                  </a:lnTo>
                  <a:lnTo>
                    <a:pt x="0" y="2178558"/>
                  </a:lnTo>
                  <a:lnTo>
                    <a:pt x="0" y="204977"/>
                  </a:lnTo>
                  <a:close/>
                </a:path>
              </a:pathLst>
            </a:custGeom>
            <a:noFill/>
            <a:ln w="1905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233" name="object 19"/>
          <p:cNvSpPr/>
          <p:nvPr/>
        </p:nvSpPr>
        <p:spPr>
          <a:xfrm>
            <a:off x="6913080" y="4059360"/>
            <a:ext cx="1235160" cy="66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33120" bIns="0" anchor="t">
            <a:spAutoFit/>
          </a:bodyPr>
          <a:p>
            <a:pPr marL="276120" indent="-264240" defTabSz="914400">
              <a:lnSpc>
                <a:spcPts val="1670"/>
              </a:lnSpc>
              <a:spcBef>
                <a:spcPts val="261"/>
              </a:spcBef>
              <a:tabLst>
                <a:tab algn="l" pos="0"/>
              </a:tabLst>
            </a:pPr>
            <a:r>
              <a:rPr b="1" lang="ru-RU" sz="1500" spc="-7" strike="noStrike">
                <a:solidFill>
                  <a:srgbClr val="ffffff"/>
                </a:solidFill>
                <a:latin typeface="Calibri"/>
              </a:rPr>
              <a:t>В</a:t>
            </a:r>
            <a:r>
              <a:rPr b="1" lang="ru-RU" sz="1500" spc="-21" strike="noStrike">
                <a:solidFill>
                  <a:srgbClr val="ffffff"/>
                </a:solidFill>
                <a:latin typeface="Tahoma"/>
              </a:rPr>
              <a:t>.</a:t>
            </a:r>
            <a:r>
              <a:rPr b="1" lang="ru-RU" sz="1500" spc="-111" strike="noStrike">
                <a:solidFill>
                  <a:srgbClr val="ffffff"/>
                </a:solidFill>
                <a:latin typeface="Tahoma"/>
              </a:rPr>
              <a:t> </a:t>
            </a:r>
            <a:r>
              <a:rPr b="1" lang="ru-RU" sz="1500" spc="-1" strike="noStrike">
                <a:solidFill>
                  <a:srgbClr val="ffffff"/>
                </a:solidFill>
                <a:latin typeface="Calibri"/>
              </a:rPr>
              <a:t>О</a:t>
            </a:r>
            <a:r>
              <a:rPr b="1" lang="ru-RU" sz="1500" spc="-7" strike="noStrike">
                <a:solidFill>
                  <a:srgbClr val="ffffff"/>
                </a:solidFill>
                <a:latin typeface="Calibri"/>
              </a:rPr>
              <a:t>пр</a:t>
            </a:r>
            <a:r>
              <a:rPr b="1" lang="ru-RU" sz="1500" spc="-26" strike="noStrike">
                <a:solidFill>
                  <a:srgbClr val="ffffff"/>
                </a:solidFill>
                <a:latin typeface="Calibri"/>
              </a:rPr>
              <a:t>е</a:t>
            </a:r>
            <a:r>
              <a:rPr b="1" lang="ru-RU" sz="1500" spc="-12" strike="noStrike">
                <a:solidFill>
                  <a:srgbClr val="ffffff"/>
                </a:solidFill>
                <a:latin typeface="Calibri"/>
              </a:rPr>
              <a:t>д</a:t>
            </a:r>
            <a:r>
              <a:rPr b="1" lang="ru-RU" sz="1500" spc="-26" strike="noStrike">
                <a:solidFill>
                  <a:srgbClr val="ffffff"/>
                </a:solidFill>
                <a:latin typeface="Calibri"/>
              </a:rPr>
              <a:t>е</a:t>
            </a:r>
            <a:r>
              <a:rPr b="1" lang="ru-RU" sz="1500" spc="-1" strike="noStrike">
                <a:solidFill>
                  <a:srgbClr val="ffffff"/>
                </a:solidFill>
                <a:latin typeface="Calibri"/>
              </a:rPr>
              <a:t>лить  </a:t>
            </a:r>
            <a:r>
              <a:rPr b="1" lang="ru-RU" sz="1500" spc="-7" strike="noStrike">
                <a:solidFill>
                  <a:srgbClr val="ffffff"/>
                </a:solidFill>
                <a:latin typeface="Calibri"/>
              </a:rPr>
              <a:t>ресурсы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34" name="object 20"/>
          <p:cNvGrpSpPr/>
          <p:nvPr/>
        </p:nvGrpSpPr>
        <p:grpSpPr>
          <a:xfrm>
            <a:off x="8759880" y="3121920"/>
            <a:ext cx="2665440" cy="2382840"/>
            <a:chOff x="8759880" y="3121920"/>
            <a:chExt cx="2665440" cy="2382840"/>
          </a:xfrm>
        </p:grpSpPr>
        <p:sp>
          <p:nvSpPr>
            <p:cNvPr id="235" name="object 21"/>
            <p:cNvSpPr/>
            <p:nvPr/>
          </p:nvSpPr>
          <p:spPr>
            <a:xfrm>
              <a:off x="8759880" y="4058280"/>
              <a:ext cx="435240" cy="508320"/>
            </a:xfrm>
            <a:custGeom>
              <a:avLst/>
              <a:gdLst>
                <a:gd name="textAreaLeft" fmla="*/ 0 w 435240"/>
                <a:gd name="textAreaRight" fmla="*/ 436320 w 435240"/>
                <a:gd name="textAreaTop" fmla="*/ 0 h 508320"/>
                <a:gd name="textAreaBottom" fmla="*/ 509400 h 508320"/>
              </a:gdLst>
              <a:ahLst/>
              <a:rect l="textAreaLeft" t="textAreaTop" r="textAreaRight" b="textAreaBottom"/>
              <a:pathLst>
                <a:path w="436245" h="509270">
                  <a:moveTo>
                    <a:pt x="217931" y="0"/>
                  </a:moveTo>
                  <a:lnTo>
                    <a:pt x="217931" y="101854"/>
                  </a:lnTo>
                  <a:lnTo>
                    <a:pt x="0" y="101854"/>
                  </a:lnTo>
                  <a:lnTo>
                    <a:pt x="0" y="407162"/>
                  </a:lnTo>
                  <a:lnTo>
                    <a:pt x="217931" y="407162"/>
                  </a:lnTo>
                  <a:lnTo>
                    <a:pt x="217931" y="509015"/>
                  </a:lnTo>
                  <a:lnTo>
                    <a:pt x="435864" y="254507"/>
                  </a:lnTo>
                  <a:lnTo>
                    <a:pt x="217931" y="0"/>
                  </a:lnTo>
                  <a:close/>
                </a:path>
              </a:pathLst>
            </a:custGeom>
            <a:solidFill>
              <a:srgbClr val="acb4f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236" name="object 22"/>
            <p:cNvSpPr/>
            <p:nvPr/>
          </p:nvSpPr>
          <p:spPr>
            <a:xfrm>
              <a:off x="9376560" y="3121920"/>
              <a:ext cx="2048760" cy="2382840"/>
            </a:xfrm>
            <a:custGeom>
              <a:avLst/>
              <a:gdLst>
                <a:gd name="textAreaLeft" fmla="*/ 0 w 2048760"/>
                <a:gd name="textAreaRight" fmla="*/ 2049840 w 2048760"/>
                <a:gd name="textAreaTop" fmla="*/ 0 h 2382840"/>
                <a:gd name="textAreaBottom" fmla="*/ 2383920 h 2382840"/>
              </a:gdLst>
              <a:ahLst/>
              <a:rect l="textAreaLeft" t="textAreaTop" r="textAreaRight" b="textAreaBottom"/>
              <a:pathLst>
                <a:path w="2049779" h="2383790">
                  <a:moveTo>
                    <a:pt x="1844802" y="0"/>
                  </a:moveTo>
                  <a:lnTo>
                    <a:pt x="204978" y="0"/>
                  </a:lnTo>
                  <a:lnTo>
                    <a:pt x="157993" y="5416"/>
                  </a:lnTo>
                  <a:lnTo>
                    <a:pt x="114855" y="20842"/>
                  </a:lnTo>
                  <a:lnTo>
                    <a:pt x="76795" y="45046"/>
                  </a:lnTo>
                  <a:lnTo>
                    <a:pt x="45046" y="76795"/>
                  </a:lnTo>
                  <a:lnTo>
                    <a:pt x="20842" y="114855"/>
                  </a:lnTo>
                  <a:lnTo>
                    <a:pt x="5416" y="157993"/>
                  </a:lnTo>
                  <a:lnTo>
                    <a:pt x="0" y="204977"/>
                  </a:lnTo>
                  <a:lnTo>
                    <a:pt x="0" y="2178558"/>
                  </a:lnTo>
                  <a:lnTo>
                    <a:pt x="5416" y="2225542"/>
                  </a:lnTo>
                  <a:lnTo>
                    <a:pt x="20842" y="2268680"/>
                  </a:lnTo>
                  <a:lnTo>
                    <a:pt x="45046" y="2306740"/>
                  </a:lnTo>
                  <a:lnTo>
                    <a:pt x="76795" y="2338489"/>
                  </a:lnTo>
                  <a:lnTo>
                    <a:pt x="114855" y="2362693"/>
                  </a:lnTo>
                  <a:lnTo>
                    <a:pt x="157993" y="2378119"/>
                  </a:lnTo>
                  <a:lnTo>
                    <a:pt x="204978" y="2383536"/>
                  </a:lnTo>
                  <a:lnTo>
                    <a:pt x="1844802" y="2383536"/>
                  </a:lnTo>
                  <a:lnTo>
                    <a:pt x="1891786" y="2378119"/>
                  </a:lnTo>
                  <a:lnTo>
                    <a:pt x="1934924" y="2362693"/>
                  </a:lnTo>
                  <a:lnTo>
                    <a:pt x="1972984" y="2338489"/>
                  </a:lnTo>
                  <a:lnTo>
                    <a:pt x="2004733" y="2306740"/>
                  </a:lnTo>
                  <a:lnTo>
                    <a:pt x="2028937" y="2268680"/>
                  </a:lnTo>
                  <a:lnTo>
                    <a:pt x="2044363" y="2225542"/>
                  </a:lnTo>
                  <a:lnTo>
                    <a:pt x="2049780" y="2178558"/>
                  </a:lnTo>
                  <a:lnTo>
                    <a:pt x="2049780" y="204977"/>
                  </a:lnTo>
                  <a:lnTo>
                    <a:pt x="2044363" y="157993"/>
                  </a:lnTo>
                  <a:lnTo>
                    <a:pt x="2028937" y="114855"/>
                  </a:lnTo>
                  <a:lnTo>
                    <a:pt x="2004733" y="76795"/>
                  </a:lnTo>
                  <a:lnTo>
                    <a:pt x="1972984" y="45046"/>
                  </a:lnTo>
                  <a:lnTo>
                    <a:pt x="1934924" y="20842"/>
                  </a:lnTo>
                  <a:lnTo>
                    <a:pt x="1891786" y="5416"/>
                  </a:lnTo>
                  <a:lnTo>
                    <a:pt x="1844802" y="0"/>
                  </a:lnTo>
                  <a:close/>
                </a:path>
              </a:pathLst>
            </a:custGeom>
            <a:solidFill>
              <a:srgbClr val="2954e7"/>
            </a:solidFill>
            <a:ln w="0">
              <a:noFill/>
            </a:ln>
            <a:scene3d>
              <a:camera prst="orthographicFront"/>
              <a:lightRig dir="t" rig="threePt"/>
            </a:scene3d>
            <a:sp3d>
              <a:bevelT prst="softRound" w="152400" h="50800"/>
            </a:sp3d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237" name="object 23"/>
            <p:cNvSpPr/>
            <p:nvPr/>
          </p:nvSpPr>
          <p:spPr>
            <a:xfrm>
              <a:off x="9376560" y="3121920"/>
              <a:ext cx="2048760" cy="2382840"/>
            </a:xfrm>
            <a:custGeom>
              <a:avLst/>
              <a:gdLst>
                <a:gd name="textAreaLeft" fmla="*/ 0 w 2048760"/>
                <a:gd name="textAreaRight" fmla="*/ 2049840 w 2048760"/>
                <a:gd name="textAreaTop" fmla="*/ 0 h 2382840"/>
                <a:gd name="textAreaBottom" fmla="*/ 2383920 h 2382840"/>
              </a:gdLst>
              <a:ahLst/>
              <a:rect l="textAreaLeft" t="textAreaTop" r="textAreaRight" b="textAreaBottom"/>
              <a:pathLst>
                <a:path w="2049779" h="2383790">
                  <a:moveTo>
                    <a:pt x="0" y="204977"/>
                  </a:moveTo>
                  <a:lnTo>
                    <a:pt x="5416" y="157993"/>
                  </a:lnTo>
                  <a:lnTo>
                    <a:pt x="20842" y="114855"/>
                  </a:lnTo>
                  <a:lnTo>
                    <a:pt x="45046" y="76795"/>
                  </a:lnTo>
                  <a:lnTo>
                    <a:pt x="76795" y="45046"/>
                  </a:lnTo>
                  <a:lnTo>
                    <a:pt x="114855" y="20842"/>
                  </a:lnTo>
                  <a:lnTo>
                    <a:pt x="157993" y="5416"/>
                  </a:lnTo>
                  <a:lnTo>
                    <a:pt x="204978" y="0"/>
                  </a:lnTo>
                  <a:lnTo>
                    <a:pt x="1844802" y="0"/>
                  </a:lnTo>
                  <a:lnTo>
                    <a:pt x="1891786" y="5416"/>
                  </a:lnTo>
                  <a:lnTo>
                    <a:pt x="1934924" y="20842"/>
                  </a:lnTo>
                  <a:lnTo>
                    <a:pt x="1972984" y="45046"/>
                  </a:lnTo>
                  <a:lnTo>
                    <a:pt x="2004733" y="76795"/>
                  </a:lnTo>
                  <a:lnTo>
                    <a:pt x="2028937" y="114855"/>
                  </a:lnTo>
                  <a:lnTo>
                    <a:pt x="2044363" y="157993"/>
                  </a:lnTo>
                  <a:lnTo>
                    <a:pt x="2049780" y="204977"/>
                  </a:lnTo>
                  <a:lnTo>
                    <a:pt x="2049780" y="2178558"/>
                  </a:lnTo>
                  <a:lnTo>
                    <a:pt x="2044363" y="2225542"/>
                  </a:lnTo>
                  <a:lnTo>
                    <a:pt x="2028937" y="2268680"/>
                  </a:lnTo>
                  <a:lnTo>
                    <a:pt x="2004733" y="2306740"/>
                  </a:lnTo>
                  <a:lnTo>
                    <a:pt x="1972984" y="2338489"/>
                  </a:lnTo>
                  <a:lnTo>
                    <a:pt x="1934924" y="2362693"/>
                  </a:lnTo>
                  <a:lnTo>
                    <a:pt x="1891786" y="2378119"/>
                  </a:lnTo>
                  <a:lnTo>
                    <a:pt x="1844802" y="2383536"/>
                  </a:lnTo>
                  <a:lnTo>
                    <a:pt x="204978" y="2383536"/>
                  </a:lnTo>
                  <a:lnTo>
                    <a:pt x="157993" y="2378119"/>
                  </a:lnTo>
                  <a:lnTo>
                    <a:pt x="114855" y="2362693"/>
                  </a:lnTo>
                  <a:lnTo>
                    <a:pt x="76795" y="2338489"/>
                  </a:lnTo>
                  <a:lnTo>
                    <a:pt x="45046" y="2306740"/>
                  </a:lnTo>
                  <a:lnTo>
                    <a:pt x="20842" y="2268680"/>
                  </a:lnTo>
                  <a:lnTo>
                    <a:pt x="5416" y="2225542"/>
                  </a:lnTo>
                  <a:lnTo>
                    <a:pt x="0" y="2178558"/>
                  </a:lnTo>
                  <a:lnTo>
                    <a:pt x="0" y="204977"/>
                  </a:lnTo>
                  <a:close/>
                </a:path>
              </a:pathLst>
            </a:custGeom>
            <a:noFill/>
            <a:ln w="1905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238" name="object 24"/>
          <p:cNvSpPr/>
          <p:nvPr/>
        </p:nvSpPr>
        <p:spPr>
          <a:xfrm>
            <a:off x="9493920" y="3214080"/>
            <a:ext cx="1812960" cy="235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spAutoFit/>
          </a:bodyPr>
          <a:p>
            <a:pPr marL="6840" algn="ctr" defTabSz="914400">
              <a:lnSpc>
                <a:spcPts val="1735"/>
              </a:lnSpc>
              <a:spcBef>
                <a:spcPts val="99"/>
              </a:spcBef>
            </a:pPr>
            <a:r>
              <a:rPr b="1" lang="ru-RU" sz="1500" spc="-7" strike="noStrike">
                <a:solidFill>
                  <a:srgbClr val="ffffff"/>
                </a:solidFill>
                <a:latin typeface="Calibri"/>
              </a:rPr>
              <a:t>Г</a:t>
            </a:r>
            <a:r>
              <a:rPr b="1" lang="ru-RU" sz="1500" spc="-21" strike="noStrike">
                <a:solidFill>
                  <a:srgbClr val="ffffff"/>
                </a:solidFill>
                <a:latin typeface="Tahoma"/>
              </a:rPr>
              <a:t>.</a:t>
            </a:r>
            <a:r>
              <a:rPr b="1" lang="ru-RU" sz="1500" spc="-111" strike="noStrike">
                <a:solidFill>
                  <a:srgbClr val="ffffff"/>
                </a:solidFill>
                <a:latin typeface="Tahoma"/>
              </a:rPr>
              <a:t> </a:t>
            </a:r>
            <a:r>
              <a:rPr b="1" lang="ru-RU" sz="1500" spc="-1" strike="noStrike">
                <a:solidFill>
                  <a:srgbClr val="ffffff"/>
                </a:solidFill>
                <a:latin typeface="Calibri"/>
              </a:rPr>
              <a:t>Раз</a:t>
            </a:r>
            <a:r>
              <a:rPr b="1" lang="ru-RU" sz="1500" spc="-12" strike="noStrike">
                <a:solidFill>
                  <a:srgbClr val="ffffff"/>
                </a:solidFill>
                <a:latin typeface="Calibri"/>
              </a:rPr>
              <a:t>р</a:t>
            </a:r>
            <a:r>
              <a:rPr b="1" lang="ru-RU" sz="1500" spc="-1" strike="noStrike">
                <a:solidFill>
                  <a:srgbClr val="ffffff"/>
                </a:solidFill>
                <a:latin typeface="Calibri"/>
              </a:rPr>
              <a:t>аб</a:t>
            </a:r>
            <a:r>
              <a:rPr b="1" lang="ru-RU" sz="1500" spc="-21" strike="noStrike">
                <a:solidFill>
                  <a:srgbClr val="ffffff"/>
                </a:solidFill>
                <a:latin typeface="Calibri"/>
              </a:rPr>
              <a:t>о</a:t>
            </a:r>
            <a:r>
              <a:rPr b="1" lang="ru-RU" sz="1500" spc="-1" strike="noStrike">
                <a:solidFill>
                  <a:srgbClr val="ffffff"/>
                </a:solidFill>
                <a:latin typeface="Calibri"/>
              </a:rPr>
              <a:t>тать</a:t>
            </a:r>
            <a:r>
              <a:rPr b="1" lang="ru-RU" sz="1500" spc="-21" strike="noStrike">
                <a:solidFill>
                  <a:srgbClr val="ffffff"/>
                </a:solidFill>
                <a:latin typeface="Tahoma"/>
              </a:rPr>
              <a:t>,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  <a:p>
            <a:pPr marL="12240" algn="ctr" defTabSz="914400">
              <a:lnSpc>
                <a:spcPts val="1661"/>
              </a:lnSpc>
              <a:spcBef>
                <a:spcPts val="111"/>
              </a:spcBef>
            </a:pPr>
            <a:r>
              <a:rPr b="1" lang="ru-RU" sz="1500" spc="-1" strike="noStrike">
                <a:solidFill>
                  <a:srgbClr val="ffffff"/>
                </a:solidFill>
                <a:latin typeface="Calibri"/>
              </a:rPr>
              <a:t>включая</a:t>
            </a:r>
            <a:r>
              <a:rPr b="1" lang="ru-RU" sz="1500" spc="-55" strike="noStrike">
                <a:solidFill>
                  <a:srgbClr val="ffffff"/>
                </a:solidFill>
                <a:latin typeface="Calibri"/>
              </a:rPr>
              <a:t> </a:t>
            </a:r>
            <a:r>
              <a:rPr b="1" lang="ru-RU" sz="1500" spc="-7" strike="noStrike">
                <a:solidFill>
                  <a:srgbClr val="ffffff"/>
                </a:solidFill>
                <a:latin typeface="Calibri"/>
              </a:rPr>
              <a:t>индикаторы </a:t>
            </a:r>
            <a:r>
              <a:rPr b="1" lang="ru-RU" sz="1500" spc="-327" strike="noStrike">
                <a:solidFill>
                  <a:srgbClr val="ffffff"/>
                </a:solidFill>
                <a:latin typeface="Calibri"/>
              </a:rPr>
              <a:t> </a:t>
            </a:r>
            <a:r>
              <a:rPr b="1" lang="ru-RU" sz="1500" spc="-12" strike="noStrike">
                <a:solidFill>
                  <a:srgbClr val="ffffff"/>
                </a:solidFill>
                <a:latin typeface="Calibri"/>
              </a:rPr>
              <a:t>оценки</a:t>
            </a:r>
            <a:r>
              <a:rPr b="1" lang="ru-RU" sz="1500" spc="24" strike="noStrike">
                <a:solidFill>
                  <a:srgbClr val="ffffff"/>
                </a:solidFill>
                <a:latin typeface="Calibri"/>
              </a:rPr>
              <a:t> </a:t>
            </a:r>
            <a:r>
              <a:rPr b="1" lang="ru-RU" sz="1500" spc="-12" strike="noStrike">
                <a:solidFill>
                  <a:srgbClr val="ffffff"/>
                </a:solidFill>
                <a:latin typeface="Calibri"/>
              </a:rPr>
              <a:t>процесса</a:t>
            </a:r>
            <a:r>
              <a:rPr b="1" lang="ru-RU" sz="1500" spc="26" strike="noStrike">
                <a:solidFill>
                  <a:srgbClr val="ffffff"/>
                </a:solidFill>
                <a:latin typeface="Calibri"/>
              </a:rPr>
              <a:t> </a:t>
            </a:r>
            <a:r>
              <a:rPr b="1" lang="ru-RU" sz="1500" spc="-1" strike="noStrike">
                <a:solidFill>
                  <a:srgbClr val="ffffff"/>
                </a:solidFill>
                <a:latin typeface="Calibri"/>
              </a:rPr>
              <a:t>и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  <a:p>
            <a:pPr marL="21600" algn="ctr" defTabSz="914400">
              <a:lnSpc>
                <a:spcPts val="1661"/>
              </a:lnSpc>
            </a:pPr>
            <a:r>
              <a:rPr b="1" lang="ru-RU" sz="1500" spc="-1" strike="noStrike">
                <a:solidFill>
                  <a:srgbClr val="ffffff"/>
                </a:solidFill>
                <a:latin typeface="Calibri"/>
              </a:rPr>
              <a:t>ре</a:t>
            </a:r>
            <a:r>
              <a:rPr b="1" lang="ru-RU" sz="1500" spc="-21" strike="noStrike">
                <a:solidFill>
                  <a:srgbClr val="ffffff"/>
                </a:solidFill>
                <a:latin typeface="Calibri"/>
              </a:rPr>
              <a:t>з</a:t>
            </a:r>
            <a:r>
              <a:rPr b="1" lang="ru-RU" sz="1500" spc="-55" strike="noStrike">
                <a:solidFill>
                  <a:srgbClr val="ffffff"/>
                </a:solidFill>
                <a:latin typeface="Calibri"/>
              </a:rPr>
              <a:t>у</a:t>
            </a:r>
            <a:r>
              <a:rPr b="1" lang="ru-RU" sz="1500" spc="-1" strike="noStrike">
                <a:solidFill>
                  <a:srgbClr val="ffffff"/>
                </a:solidFill>
                <a:latin typeface="Calibri"/>
              </a:rPr>
              <a:t>л</a:t>
            </a:r>
            <a:r>
              <a:rPr b="1" lang="ru-RU" sz="1500" spc="-46" strike="noStrike">
                <a:solidFill>
                  <a:srgbClr val="ffffff"/>
                </a:solidFill>
                <a:latin typeface="Calibri"/>
              </a:rPr>
              <a:t>ь</a:t>
            </a:r>
            <a:r>
              <a:rPr b="1" lang="ru-RU" sz="1500" spc="-1" strike="noStrike">
                <a:solidFill>
                  <a:srgbClr val="ffffff"/>
                </a:solidFill>
                <a:latin typeface="Calibri"/>
              </a:rPr>
              <a:t>тата</a:t>
            </a:r>
            <a:r>
              <a:rPr b="1" lang="ru-RU" sz="1500" spc="-21" strike="noStrike">
                <a:solidFill>
                  <a:srgbClr val="ffffff"/>
                </a:solidFill>
                <a:latin typeface="Tahoma"/>
              </a:rPr>
              <a:t>,</a:t>
            </a:r>
            <a:r>
              <a:rPr b="1" lang="ru-RU" sz="1500" spc="-137" strike="noStrike">
                <a:solidFill>
                  <a:srgbClr val="ffffff"/>
                </a:solidFill>
                <a:latin typeface="Tahoma"/>
              </a:rPr>
              <a:t> </a:t>
            </a:r>
            <a:r>
              <a:rPr b="1" lang="ru-RU" sz="1500" spc="-1" strike="noStrike">
                <a:solidFill>
                  <a:srgbClr val="ffffff"/>
                </a:solidFill>
                <a:latin typeface="Calibri"/>
              </a:rPr>
              <a:t>кри</a:t>
            </a:r>
            <a:r>
              <a:rPr b="1" lang="ru-RU" sz="1500" spc="-12" strike="noStrike">
                <a:solidFill>
                  <a:srgbClr val="ffffff"/>
                </a:solidFill>
                <a:latin typeface="Calibri"/>
              </a:rPr>
              <a:t>т</a:t>
            </a:r>
            <a:r>
              <a:rPr b="1" lang="ru-RU" sz="1500" spc="-7" strike="noStrike">
                <a:solidFill>
                  <a:srgbClr val="ffffff"/>
                </a:solidFill>
                <a:latin typeface="Calibri"/>
              </a:rPr>
              <a:t>ер</a:t>
            </a:r>
            <a:r>
              <a:rPr b="1" lang="ru-RU" sz="1500" spc="-1" strike="noStrike">
                <a:solidFill>
                  <a:srgbClr val="ffffff"/>
                </a:solidFill>
                <a:latin typeface="Calibri"/>
              </a:rPr>
              <a:t>ии  их</a:t>
            </a:r>
            <a:r>
              <a:rPr b="1" lang="ru-RU" sz="1500" spc="12" strike="noStrike">
                <a:solidFill>
                  <a:srgbClr val="ffffff"/>
                </a:solidFill>
                <a:latin typeface="Calibri"/>
              </a:rPr>
              <a:t> </a:t>
            </a:r>
            <a:r>
              <a:rPr b="1" lang="ru-RU" sz="1500" spc="-12" strike="noStrike">
                <a:solidFill>
                  <a:srgbClr val="ffffff"/>
                </a:solidFill>
                <a:latin typeface="Calibri"/>
              </a:rPr>
              <a:t>оценки</a:t>
            </a:r>
            <a:r>
              <a:rPr b="1" lang="ru-RU" sz="1500" spc="26" strike="noStrike">
                <a:solidFill>
                  <a:srgbClr val="ffffff"/>
                </a:solidFill>
                <a:latin typeface="Calibri"/>
              </a:rPr>
              <a:t> </a:t>
            </a:r>
            <a:r>
              <a:rPr b="1" lang="ru-RU" sz="1500" spc="-1" strike="noStrike">
                <a:solidFill>
                  <a:srgbClr val="ffffff"/>
                </a:solidFill>
                <a:latin typeface="Calibri"/>
              </a:rPr>
              <a:t>и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  <a:p>
            <a:pPr marL="21600" algn="ctr" defTabSz="914400">
              <a:lnSpc>
                <a:spcPts val="1565"/>
              </a:lnSpc>
            </a:pPr>
            <a:r>
              <a:rPr b="1" lang="ru-RU" sz="1500" spc="-12" strike="noStrike">
                <a:solidFill>
                  <a:srgbClr val="ffffff"/>
                </a:solidFill>
                <a:latin typeface="Calibri"/>
              </a:rPr>
              <a:t>определить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  <a:p>
            <a:pPr marL="1440" algn="ctr" defTabSz="914400">
              <a:lnSpc>
                <a:spcPts val="1664"/>
              </a:lnSpc>
            </a:pPr>
            <a:r>
              <a:rPr b="1" lang="ru-RU" sz="1500" spc="-7" strike="noStrike">
                <a:solidFill>
                  <a:srgbClr val="ffffff"/>
                </a:solidFill>
                <a:latin typeface="Calibri"/>
              </a:rPr>
              <a:t>механизм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  <a:p>
            <a:pPr marL="1440" algn="ctr" defTabSz="914400">
              <a:lnSpc>
                <a:spcPts val="1664"/>
              </a:lnSpc>
            </a:pPr>
            <a:r>
              <a:rPr b="1" lang="ru-RU" sz="1500" spc="-12" strike="noStrike">
                <a:solidFill>
                  <a:srgbClr val="ffffff"/>
                </a:solidFill>
                <a:latin typeface="Calibri"/>
              </a:rPr>
              <a:t>мониторинга</a:t>
            </a:r>
            <a:r>
              <a:rPr b="1" lang="ru-RU" sz="1500" spc="24" strike="noStrike">
                <a:solidFill>
                  <a:srgbClr val="ffffff"/>
                </a:solidFill>
                <a:latin typeface="Calibri"/>
              </a:rPr>
              <a:t> </a:t>
            </a:r>
            <a:r>
              <a:rPr b="1" lang="ru-RU" sz="1500" spc="-1" strike="noStrike">
                <a:solidFill>
                  <a:srgbClr val="ffffff"/>
                </a:solidFill>
                <a:latin typeface="Calibri"/>
              </a:rPr>
              <a:t>и</a:t>
            </a:r>
            <a:r>
              <a:rPr b="1" lang="ru-RU" sz="1500" spc="4" strike="noStrike">
                <a:solidFill>
                  <a:srgbClr val="ffffff"/>
                </a:solidFill>
                <a:latin typeface="Calibri"/>
              </a:rPr>
              <a:t> </a:t>
            </a:r>
            <a:r>
              <a:rPr b="1" lang="ru-RU" sz="1500" spc="-7" strike="noStrike">
                <a:solidFill>
                  <a:srgbClr val="ffffff"/>
                </a:solidFill>
                <a:latin typeface="Calibri"/>
              </a:rPr>
              <a:t>сроки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  <a:p>
            <a:pPr marL="1440" algn="ctr" defTabSz="914400">
              <a:lnSpc>
                <a:spcPts val="1661"/>
              </a:lnSpc>
            </a:pPr>
            <a:r>
              <a:rPr b="1" lang="ru-RU" sz="1500" spc="-32" strike="noStrike">
                <a:solidFill>
                  <a:srgbClr val="ffffff"/>
                </a:solidFill>
                <a:latin typeface="Tahoma"/>
              </a:rPr>
              <a:t>(</a:t>
            </a:r>
            <a:r>
              <a:rPr b="1" lang="ru-RU" sz="1500" spc="-32" strike="noStrike">
                <a:solidFill>
                  <a:srgbClr val="ffffff"/>
                </a:solidFill>
                <a:latin typeface="Calibri"/>
              </a:rPr>
              <a:t>периодичность</a:t>
            </a:r>
            <a:r>
              <a:rPr b="1" lang="ru-RU" sz="1500" spc="-32" strike="noStrike">
                <a:solidFill>
                  <a:srgbClr val="ffffff"/>
                </a:solidFill>
                <a:latin typeface="Tahoma"/>
              </a:rPr>
              <a:t>)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  <a:p>
            <a:pPr marL="720" algn="ctr" defTabSz="914400">
              <a:lnSpc>
                <a:spcPts val="1729"/>
              </a:lnSpc>
            </a:pPr>
            <a:r>
              <a:rPr b="1" lang="ru-RU" sz="1500" spc="-12" strike="noStrike">
                <a:solidFill>
                  <a:srgbClr val="ffffff"/>
                </a:solidFill>
                <a:latin typeface="Calibri"/>
              </a:rPr>
              <a:t>оценки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9" name="Рисунок 24" descr=""/>
          <p:cNvPicPr/>
          <p:nvPr/>
        </p:nvPicPr>
        <p:blipFill>
          <a:blip r:embed="rId1"/>
          <a:stretch/>
        </p:blipFill>
        <p:spPr>
          <a:xfrm>
            <a:off x="0" y="-11880"/>
            <a:ext cx="1054440" cy="1054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1347480" y="-9000"/>
            <a:ext cx="9180720" cy="1184400"/>
          </a:xfrm>
          <a:prstGeom prst="rect">
            <a:avLst/>
          </a:prstGeom>
          <a:noFill/>
          <a:ln w="0">
            <a:noFill/>
          </a:ln>
        </p:spPr>
        <p:txBody>
          <a:bodyPr lIns="0" rIns="0" tIns="39960" bIns="0" anchor="ctr">
            <a:noAutofit/>
          </a:bodyPr>
          <a:p>
            <a:pPr marL="12600" indent="0" algn="ctr" defTabSz="914400">
              <a:lnSpc>
                <a:spcPct val="95000"/>
              </a:lnSpc>
              <a:spcBef>
                <a:spcPts val="315"/>
              </a:spcBef>
              <a:buNone/>
              <a:tabLst>
                <a:tab algn="l" pos="0"/>
              </a:tabLst>
            </a:pPr>
            <a:r>
              <a:rPr b="1" lang="ru-RU" sz="3600" spc="92" strike="noStrike">
                <a:solidFill>
                  <a:srgbClr val="ff0000"/>
                </a:solidFill>
                <a:latin typeface="Calibri"/>
              </a:rPr>
              <a:t>2</a:t>
            </a:r>
            <a:r>
              <a:rPr b="1" lang="ru-RU" sz="3600" spc="-120" strike="noStrike">
                <a:solidFill>
                  <a:srgbClr val="ff0000"/>
                </a:solidFill>
                <a:latin typeface="Calibri"/>
              </a:rPr>
              <a:t>-й этап:</a:t>
            </a:r>
            <a:r>
              <a:rPr b="1" lang="ru-RU" sz="3600" spc="-106" strike="noStrike">
                <a:solidFill>
                  <a:srgbClr val="ff0000"/>
                </a:solidFill>
                <a:latin typeface="Calibri"/>
              </a:rPr>
              <a:t> </a:t>
            </a:r>
            <a:r>
              <a:rPr b="1" lang="ru-RU" sz="3600" spc="-55" strike="noStrike">
                <a:solidFill>
                  <a:srgbClr val="ff0000"/>
                </a:solidFill>
                <a:latin typeface="Calibri"/>
              </a:rPr>
              <a:t>Реализация</a:t>
            </a:r>
            <a:r>
              <a:rPr b="1" lang="ru-RU" sz="3600" spc="117" strike="noStrike">
                <a:solidFill>
                  <a:srgbClr val="ff0000"/>
                </a:solidFill>
                <a:latin typeface="Calibri"/>
              </a:rPr>
              <a:t> </a:t>
            </a:r>
            <a:r>
              <a:rPr b="1" lang="ru-RU" sz="3600" spc="-46" strike="noStrike">
                <a:solidFill>
                  <a:srgbClr val="ff0000"/>
                </a:solidFill>
                <a:latin typeface="Calibri"/>
              </a:rPr>
              <a:t>плана</a:t>
            </a:r>
            <a:r>
              <a:rPr b="1" lang="ru-RU" sz="3600" spc="97" strike="noStrike">
                <a:solidFill>
                  <a:srgbClr val="ff0000"/>
                </a:solidFill>
                <a:latin typeface="Calibri"/>
              </a:rPr>
              <a:t> </a:t>
            </a:r>
            <a:r>
              <a:rPr b="1" lang="ru-RU" sz="3600" spc="-46" strike="noStrike">
                <a:solidFill>
                  <a:srgbClr val="ff0000"/>
                </a:solidFill>
                <a:latin typeface="Calibri"/>
              </a:rPr>
              <a:t>действий</a:t>
            </a:r>
            <a:r>
              <a:rPr b="1" lang="ru-RU" sz="3600" spc="77" strike="noStrike">
                <a:solidFill>
                  <a:srgbClr val="ff0000"/>
                </a:solidFill>
                <a:latin typeface="Calibri"/>
              </a:rPr>
              <a:t> </a:t>
            </a:r>
            <a:r>
              <a:rPr b="1" lang="ru-RU" sz="3600" spc="-1" strike="noStrike">
                <a:solidFill>
                  <a:srgbClr val="ff0000"/>
                </a:solidFill>
                <a:latin typeface="Calibri"/>
              </a:rPr>
              <a:t>и</a:t>
            </a:r>
            <a:r>
              <a:rPr b="1" lang="ru-RU" sz="3600" spc="92" strike="noStrike">
                <a:solidFill>
                  <a:srgbClr val="ff0000"/>
                </a:solidFill>
                <a:latin typeface="Calibri"/>
              </a:rPr>
              <a:t> </a:t>
            </a:r>
            <a:r>
              <a:rPr b="1" lang="ru-RU" sz="3600" spc="-46" strike="noStrike">
                <a:solidFill>
                  <a:srgbClr val="ff0000"/>
                </a:solidFill>
                <a:latin typeface="Calibri"/>
              </a:rPr>
              <a:t>мероприятий </a:t>
            </a:r>
            <a:r>
              <a:rPr b="1" lang="ru-RU" sz="3600" spc="-780" strike="noStrike">
                <a:solidFill>
                  <a:srgbClr val="ff0000"/>
                </a:solidFill>
                <a:latin typeface="Calibri"/>
              </a:rPr>
              <a:t> </a:t>
            </a:r>
            <a:r>
              <a:rPr b="1" lang="ru-RU" sz="3600" spc="-52" strike="noStrike">
                <a:solidFill>
                  <a:srgbClr val="ff0000"/>
                </a:solidFill>
                <a:latin typeface="Calibri"/>
              </a:rPr>
              <a:t>корпоративной</a:t>
            </a:r>
            <a:r>
              <a:rPr b="1" lang="ru-RU" sz="3600" spc="103" strike="noStrike">
                <a:solidFill>
                  <a:srgbClr val="ff0000"/>
                </a:solidFill>
                <a:latin typeface="Calibri"/>
              </a:rPr>
              <a:t> </a:t>
            </a:r>
            <a:r>
              <a:rPr b="1" lang="ru-RU" sz="3600" spc="-46" strike="noStrike">
                <a:solidFill>
                  <a:srgbClr val="ff0000"/>
                </a:solidFill>
                <a:latin typeface="Calibri"/>
              </a:rPr>
              <a:t>программы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41" name="object 6"/>
          <p:cNvGrpSpPr/>
          <p:nvPr/>
        </p:nvGrpSpPr>
        <p:grpSpPr>
          <a:xfrm>
            <a:off x="1447920" y="1828800"/>
            <a:ext cx="9741240" cy="4875120"/>
            <a:chOff x="1447920" y="1828800"/>
            <a:chExt cx="9741240" cy="4875120"/>
          </a:xfrm>
        </p:grpSpPr>
        <p:pic>
          <p:nvPicPr>
            <p:cNvPr id="242" name="object 7" descr=""/>
            <p:cNvPicPr/>
            <p:nvPr/>
          </p:nvPicPr>
          <p:blipFill>
            <a:blip r:embed="rId1"/>
            <a:stretch/>
          </p:blipFill>
          <p:spPr>
            <a:xfrm>
              <a:off x="2698560" y="1828800"/>
              <a:ext cx="4428720" cy="4875120"/>
            </a:xfrm>
            <a:prstGeom prst="rect">
              <a:avLst/>
            </a:prstGeom>
            <a:ln w="0">
              <a:noFill/>
            </a:ln>
            <a:effectLst>
              <a:outerShdw algn="ctr" blurRad="44280" dir="5400000" dist="28080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dir="t" rig="balanced">
                <a:rot lat="0" lon="0" rev="8700000"/>
              </a:lightRig>
            </a:scene3d>
            <a:sp3d>
              <a:bevelT w="190500" h="38100"/>
            </a:sp3d>
          </p:spPr>
        </p:pic>
        <p:pic>
          <p:nvPicPr>
            <p:cNvPr id="243" name="object 8" descr=""/>
            <p:cNvPicPr/>
            <p:nvPr/>
          </p:nvPicPr>
          <p:blipFill>
            <a:blip r:embed="rId2"/>
            <a:stretch/>
          </p:blipFill>
          <p:spPr>
            <a:xfrm>
              <a:off x="1447920" y="2306160"/>
              <a:ext cx="9741240" cy="1805040"/>
            </a:xfrm>
            <a:prstGeom prst="rect">
              <a:avLst/>
            </a:prstGeom>
            <a:ln w="0">
              <a:noFill/>
            </a:ln>
            <a:effectLst>
              <a:outerShdw algn="ctr" blurRad="44280" dir="5400000" dist="28080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dir="t" rig="balanced">
                <a:rot lat="0" lon="0" rev="8700000"/>
              </a:lightRig>
            </a:scene3d>
            <a:sp3d>
              <a:bevelT w="190500" h="38100"/>
            </a:sp3d>
          </p:spPr>
        </p:pic>
        <p:pic>
          <p:nvPicPr>
            <p:cNvPr id="244" name="object 9" descr=""/>
            <p:cNvPicPr/>
            <p:nvPr/>
          </p:nvPicPr>
          <p:blipFill>
            <a:blip r:embed="rId3"/>
            <a:stretch/>
          </p:blipFill>
          <p:spPr>
            <a:xfrm>
              <a:off x="1481040" y="4210560"/>
              <a:ext cx="9674280" cy="18050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45" name="object 10"/>
          <p:cNvSpPr/>
          <p:nvPr/>
        </p:nvSpPr>
        <p:spPr>
          <a:xfrm>
            <a:off x="1981080" y="2666880"/>
            <a:ext cx="7961760" cy="29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spAutoFit/>
          </a:bodyPr>
          <a:p>
            <a:pPr algn="ctr" defTabSz="914400">
              <a:lnSpc>
                <a:spcPts val="2775"/>
              </a:lnSpc>
              <a:spcBef>
                <a:spcPts val="99"/>
              </a:spcBef>
            </a:pPr>
            <a:r>
              <a:rPr b="1" lang="ru-RU" sz="2000" spc="-12" strike="noStrike">
                <a:solidFill>
                  <a:schemeClr val="dk1"/>
                </a:solidFill>
                <a:latin typeface="Calibri"/>
              </a:rPr>
              <a:t>Стратегии,</a:t>
            </a:r>
            <a:r>
              <a:rPr b="1" lang="ru-RU" sz="2000" spc="-182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000" spc="-7" strike="noStrike">
                <a:solidFill>
                  <a:schemeClr val="dk1"/>
                </a:solidFill>
                <a:latin typeface="Calibri"/>
              </a:rPr>
              <a:t>направленные</a:t>
            </a:r>
            <a:r>
              <a:rPr b="1" lang="ru-RU" sz="2000" spc="58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000" spc="-7" strike="noStrike">
                <a:solidFill>
                  <a:schemeClr val="dk1"/>
                </a:solidFill>
                <a:latin typeface="Calibri"/>
              </a:rPr>
              <a:t>на</a:t>
            </a:r>
            <a:r>
              <a:rPr b="1" lang="ru-RU" sz="2000" spc="38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000" spc="-7" strike="noStrike">
                <a:solidFill>
                  <a:schemeClr val="dk1"/>
                </a:solidFill>
                <a:latin typeface="Calibri"/>
              </a:rPr>
              <a:t>работу</a:t>
            </a:r>
            <a:r>
              <a:rPr b="1" lang="ru-RU" sz="2000" spc="58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000" spc="-1" strike="noStrike">
                <a:solidFill>
                  <a:schemeClr val="dk1"/>
                </a:solidFill>
                <a:latin typeface="Calibri"/>
              </a:rPr>
              <a:t>с</a:t>
            </a:r>
            <a:r>
              <a:rPr b="1" lang="ru-RU" sz="2000" spc="52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000" spc="-21" strike="noStrike">
                <a:solidFill>
                  <a:schemeClr val="dk1"/>
                </a:solidFill>
                <a:latin typeface="Calibri"/>
              </a:rPr>
              <a:t>сотрудниками</a:t>
            </a:r>
            <a:r>
              <a:rPr b="1" lang="ru-RU" sz="2000" spc="63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000" spc="-256" strike="noStrike">
                <a:solidFill>
                  <a:schemeClr val="dk1"/>
                </a:solidFill>
                <a:latin typeface="Calibri"/>
              </a:rPr>
              <a:t>-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93960" algn="ctr" defTabSz="914400">
              <a:lnSpc>
                <a:spcPts val="2650"/>
              </a:lnSpc>
              <a:spcBef>
                <a:spcPts val="176"/>
              </a:spcBef>
            </a:pPr>
            <a:r>
              <a:rPr b="1" lang="ru-RU" sz="2000" spc="-1" strike="noStrike">
                <a:solidFill>
                  <a:schemeClr val="dk1"/>
                </a:solidFill>
                <a:latin typeface="Calibri"/>
              </a:rPr>
              <a:t>поощрение</a:t>
            </a:r>
            <a:r>
              <a:rPr b="1" lang="ru-RU" sz="2000" spc="38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000" spc="-1" strike="noStrike">
                <a:solidFill>
                  <a:schemeClr val="dk1"/>
                </a:solidFill>
                <a:latin typeface="Calibri"/>
              </a:rPr>
              <a:t>и</a:t>
            </a:r>
            <a:r>
              <a:rPr b="1" lang="ru-RU" sz="2000" spc="46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000" spc="-21" strike="noStrike">
                <a:solidFill>
                  <a:schemeClr val="dk1"/>
                </a:solidFill>
                <a:latin typeface="Calibri"/>
              </a:rPr>
              <a:t>поддержка</a:t>
            </a:r>
            <a:r>
              <a:rPr b="1" lang="ru-RU" sz="2000" spc="77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000" spc="-12" strike="noStrike">
                <a:solidFill>
                  <a:schemeClr val="dk1"/>
                </a:solidFill>
                <a:latin typeface="Calibri"/>
              </a:rPr>
              <a:t>работников</a:t>
            </a:r>
            <a:r>
              <a:rPr b="1" lang="ru-RU" sz="2000" spc="58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000" spc="-1" strike="noStrike">
                <a:solidFill>
                  <a:schemeClr val="dk1"/>
                </a:solidFill>
                <a:latin typeface="Calibri"/>
              </a:rPr>
              <a:t>к</a:t>
            </a:r>
            <a:r>
              <a:rPr b="1" lang="ru-RU" sz="2000" spc="52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000" spc="-12" strike="noStrike">
                <a:solidFill>
                  <a:schemeClr val="dk1"/>
                </a:solidFill>
                <a:latin typeface="Calibri"/>
              </a:rPr>
              <a:t>здоровому</a:t>
            </a:r>
            <a:r>
              <a:rPr b="1" lang="ru-RU" sz="2000" spc="26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000" spc="-7" strike="noStrike">
                <a:solidFill>
                  <a:schemeClr val="dk1"/>
                </a:solidFill>
                <a:latin typeface="Calibri"/>
              </a:rPr>
              <a:t>образу </a:t>
            </a:r>
            <a:r>
              <a:rPr b="1" lang="ru-RU" sz="2000" spc="-525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000" spc="-7" strike="noStrike">
                <a:solidFill>
                  <a:schemeClr val="dk1"/>
                </a:solidFill>
                <a:latin typeface="Calibri"/>
              </a:rPr>
              <a:t>жизни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93960" algn="ctr" defTabSz="914400">
              <a:lnSpc>
                <a:spcPts val="2650"/>
              </a:lnSpc>
              <a:spcBef>
                <a:spcPts val="176"/>
              </a:spcBef>
            </a:pP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93960" algn="ctr" defTabSz="914400">
              <a:lnSpc>
                <a:spcPts val="2650"/>
              </a:lnSpc>
              <a:spcBef>
                <a:spcPts val="176"/>
              </a:spcBef>
            </a:pP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93960" defTabSz="914400">
              <a:lnSpc>
                <a:spcPct val="100000"/>
              </a:lnSpc>
              <a:spcBef>
                <a:spcPts val="51"/>
              </a:spcBef>
            </a:pPr>
            <a:endParaRPr b="0" lang="ru-RU" sz="3550" spc="-1" strike="noStrike">
              <a:solidFill>
                <a:srgbClr val="000000"/>
              </a:solidFill>
              <a:latin typeface="Arial"/>
            </a:endParaRPr>
          </a:p>
          <a:p>
            <a:pPr marL="93960" algn="ctr" defTabSz="914400">
              <a:lnSpc>
                <a:spcPts val="2650"/>
              </a:lnSpc>
            </a:pPr>
            <a:r>
              <a:rPr b="1" lang="ru-RU" sz="2000" spc="-7" strike="noStrike">
                <a:solidFill>
                  <a:schemeClr val="dk1"/>
                </a:solidFill>
                <a:latin typeface="Calibri"/>
              </a:rPr>
              <a:t>Стра</a:t>
            </a:r>
            <a:r>
              <a:rPr b="1" lang="ru-RU" sz="2000" spc="-21" strike="noStrike">
                <a:solidFill>
                  <a:schemeClr val="dk1"/>
                </a:solidFill>
                <a:latin typeface="Calibri"/>
              </a:rPr>
              <a:t>т</a:t>
            </a:r>
            <a:r>
              <a:rPr b="1" lang="ru-RU" sz="2000" spc="-7" strike="noStrike">
                <a:solidFill>
                  <a:schemeClr val="dk1"/>
                </a:solidFill>
                <a:latin typeface="Calibri"/>
              </a:rPr>
              <a:t>еги</a:t>
            </a:r>
            <a:r>
              <a:rPr b="1" lang="ru-RU" sz="2000" spc="7" strike="noStrike">
                <a:solidFill>
                  <a:schemeClr val="dk1"/>
                </a:solidFill>
                <a:latin typeface="Calibri"/>
              </a:rPr>
              <a:t>и</a:t>
            </a:r>
            <a:r>
              <a:rPr b="1" lang="ru-RU" sz="2000" spc="-32" strike="noStrike">
                <a:solidFill>
                  <a:schemeClr val="dk1"/>
                </a:solidFill>
                <a:latin typeface="Calibri"/>
              </a:rPr>
              <a:t>,</a:t>
            </a:r>
            <a:r>
              <a:rPr b="1" lang="ru-RU" sz="2000" spc="-205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000" spc="-7" strike="noStrike">
                <a:solidFill>
                  <a:schemeClr val="dk1"/>
                </a:solidFill>
                <a:latin typeface="Calibri"/>
              </a:rPr>
              <a:t>на</a:t>
            </a:r>
            <a:r>
              <a:rPr b="1" lang="ru-RU" sz="2000" spc="-1" strike="noStrike">
                <a:solidFill>
                  <a:schemeClr val="dk1"/>
                </a:solidFill>
                <a:latin typeface="Calibri"/>
              </a:rPr>
              <a:t>пра</a:t>
            </a:r>
            <a:r>
              <a:rPr b="1" lang="ru-RU" sz="2000" spc="-15" strike="noStrike">
                <a:solidFill>
                  <a:schemeClr val="dk1"/>
                </a:solidFill>
                <a:latin typeface="Calibri"/>
              </a:rPr>
              <a:t>в</a:t>
            </a:r>
            <a:r>
              <a:rPr b="1" lang="ru-RU" sz="2000" spc="-1" strike="noStrike">
                <a:solidFill>
                  <a:schemeClr val="dk1"/>
                </a:solidFill>
                <a:latin typeface="Calibri"/>
              </a:rPr>
              <a:t>ленные</a:t>
            </a:r>
            <a:r>
              <a:rPr b="1" lang="ru-RU" sz="2000" spc="12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000" spc="-1" strike="noStrike">
                <a:solidFill>
                  <a:schemeClr val="dk1"/>
                </a:solidFill>
                <a:latin typeface="Calibri"/>
              </a:rPr>
              <a:t>на</a:t>
            </a:r>
            <a:r>
              <a:rPr b="1" lang="ru-RU" sz="2000" spc="38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000" spc="-7" strike="noStrike">
                <a:solidFill>
                  <a:schemeClr val="dk1"/>
                </a:solidFill>
                <a:latin typeface="Calibri"/>
              </a:rPr>
              <a:t>со</a:t>
            </a:r>
            <a:r>
              <a:rPr b="1" lang="ru-RU" sz="2000" spc="-21" strike="noStrike">
                <a:solidFill>
                  <a:schemeClr val="dk1"/>
                </a:solidFill>
                <a:latin typeface="Calibri"/>
              </a:rPr>
              <a:t>з</a:t>
            </a:r>
            <a:r>
              <a:rPr b="1" lang="ru-RU" sz="2000" spc="-7" strike="noStrike">
                <a:solidFill>
                  <a:schemeClr val="dk1"/>
                </a:solidFill>
                <a:latin typeface="Calibri"/>
              </a:rPr>
              <a:t>да</a:t>
            </a:r>
            <a:r>
              <a:rPr b="1" lang="ru-RU" sz="2000" spc="-1" strike="noStrike">
                <a:solidFill>
                  <a:schemeClr val="dk1"/>
                </a:solidFill>
                <a:latin typeface="Calibri"/>
              </a:rPr>
              <a:t>ние</a:t>
            </a:r>
            <a:r>
              <a:rPr b="1" lang="ru-RU" sz="2000" spc="32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000" spc="-1" strike="noStrike">
                <a:solidFill>
                  <a:schemeClr val="dk1"/>
                </a:solidFill>
                <a:latin typeface="Calibri"/>
              </a:rPr>
              <a:t>и</a:t>
            </a:r>
            <a:r>
              <a:rPr b="1" lang="ru-RU" sz="2000" spc="38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000" spc="-1" strike="noStrike">
                <a:solidFill>
                  <a:schemeClr val="dk1"/>
                </a:solidFill>
                <a:latin typeface="Calibri"/>
              </a:rPr>
              <a:t>развитие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93960" algn="ctr" defTabSz="914400">
              <a:lnSpc>
                <a:spcPts val="2551"/>
              </a:lnSpc>
            </a:pPr>
            <a:r>
              <a:rPr b="1" lang="ru-RU" sz="2000" spc="-7" strike="noStrike">
                <a:solidFill>
                  <a:schemeClr val="dk1"/>
                </a:solidFill>
                <a:latin typeface="Calibri"/>
              </a:rPr>
              <a:t>соответствующей</a:t>
            </a:r>
            <a:r>
              <a:rPr b="1" lang="ru-RU" sz="2000" spc="24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000" spc="-7" strike="noStrike">
                <a:solidFill>
                  <a:schemeClr val="dk1"/>
                </a:solidFill>
                <a:latin typeface="Calibri"/>
              </a:rPr>
              <a:t>инфраструктуры</a:t>
            </a:r>
            <a:r>
              <a:rPr b="1" lang="ru-RU" sz="2000" spc="24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000" spc="-245" strike="noStrike">
                <a:solidFill>
                  <a:schemeClr val="dk1"/>
                </a:solidFill>
                <a:latin typeface="Calibri"/>
              </a:rPr>
              <a:t>-</a:t>
            </a:r>
            <a:r>
              <a:rPr b="1" lang="ru-RU" sz="2000" spc="-106" strike="noStrike">
                <a:solidFill>
                  <a:schemeClr val="dk1"/>
                </a:solidFill>
                <a:latin typeface="Calibri"/>
              </a:rPr>
              <a:t>  </a:t>
            </a:r>
            <a:r>
              <a:rPr b="1" lang="ru-RU" sz="2000" spc="-7" strike="noStrike">
                <a:solidFill>
                  <a:schemeClr val="dk1"/>
                </a:solidFill>
                <a:latin typeface="Calibri"/>
              </a:rPr>
              <a:t>создание</a:t>
            </a:r>
            <a:r>
              <a:rPr b="1" lang="ru-RU" sz="2000" spc="43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000" spc="-1" strike="noStrike">
                <a:solidFill>
                  <a:schemeClr val="dk1"/>
                </a:solidFill>
                <a:latin typeface="Calibri"/>
              </a:rPr>
              <a:t>рабочей</a:t>
            </a:r>
            <a:r>
              <a:rPr b="1" lang="ru-RU" sz="2000" spc="26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000" spc="-15" strike="noStrike">
                <a:solidFill>
                  <a:schemeClr val="dk1"/>
                </a:solidFill>
                <a:latin typeface="Calibri"/>
              </a:rPr>
              <a:t>среды,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93960" algn="ctr" defTabSz="914400">
              <a:lnSpc>
                <a:spcPts val="2659"/>
              </a:lnSpc>
            </a:pPr>
            <a:r>
              <a:rPr b="1" lang="ru-RU" sz="2000" spc="-12" strike="noStrike">
                <a:solidFill>
                  <a:schemeClr val="dk1"/>
                </a:solidFill>
                <a:latin typeface="Calibri"/>
              </a:rPr>
              <a:t>поддерживающей</a:t>
            </a:r>
            <a:r>
              <a:rPr b="1" lang="ru-RU" sz="2000" spc="4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000" spc="-7" strike="noStrike">
                <a:solidFill>
                  <a:schemeClr val="dk1"/>
                </a:solidFill>
                <a:latin typeface="Calibri"/>
              </a:rPr>
              <a:t>здоровый</a:t>
            </a:r>
            <a:r>
              <a:rPr b="1" lang="ru-RU" sz="2000" spc="32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000" spc="-1" strike="noStrike">
                <a:solidFill>
                  <a:schemeClr val="dk1"/>
                </a:solidFill>
                <a:latin typeface="Calibri"/>
              </a:rPr>
              <a:t>образ</a:t>
            </a:r>
            <a:r>
              <a:rPr b="1" lang="ru-RU" sz="2000" spc="26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000" spc="-1" strike="noStrike">
                <a:solidFill>
                  <a:schemeClr val="dk1"/>
                </a:solidFill>
                <a:latin typeface="Calibri"/>
              </a:rPr>
              <a:t>жизни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6" name="Рисунок 10" descr=""/>
          <p:cNvPicPr/>
          <p:nvPr/>
        </p:nvPicPr>
        <p:blipFill>
          <a:blip r:embed="rId4"/>
          <a:stretch/>
        </p:blipFill>
        <p:spPr>
          <a:xfrm>
            <a:off x="0" y="-11880"/>
            <a:ext cx="1054440" cy="1054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title"/>
          </p:nvPr>
        </p:nvSpPr>
        <p:spPr>
          <a:xfrm>
            <a:off x="1193400" y="250920"/>
            <a:ext cx="9326520" cy="1184400"/>
          </a:xfrm>
          <a:prstGeom prst="rect">
            <a:avLst/>
          </a:prstGeom>
          <a:noFill/>
          <a:ln w="0">
            <a:noFill/>
          </a:ln>
        </p:spPr>
        <p:txBody>
          <a:bodyPr lIns="0" rIns="0" tIns="39960" bIns="0" anchor="ctr">
            <a:noAutofit/>
          </a:bodyPr>
          <a:p>
            <a:pPr marL="12600" indent="0" algn="ctr" defTabSz="914400">
              <a:lnSpc>
                <a:spcPct val="95000"/>
              </a:lnSpc>
              <a:spcBef>
                <a:spcPts val="315"/>
              </a:spcBef>
              <a:buNone/>
              <a:tabLst>
                <a:tab algn="l" pos="0"/>
              </a:tabLst>
            </a:pPr>
            <a:r>
              <a:rPr b="1" lang="ru-RU" sz="3600" spc="83" strike="noStrike">
                <a:solidFill>
                  <a:srgbClr val="ff0000"/>
                </a:solidFill>
                <a:latin typeface="Calibri"/>
              </a:rPr>
              <a:t>3-й этап: </a:t>
            </a:r>
            <a:r>
              <a:rPr b="1" lang="ru-RU" sz="3600" spc="-46" strike="noStrike">
                <a:solidFill>
                  <a:srgbClr val="ff0000"/>
                </a:solidFill>
                <a:latin typeface="Calibri"/>
              </a:rPr>
              <a:t>Мониторинг </a:t>
            </a:r>
            <a:r>
              <a:rPr b="1" lang="ru-RU" sz="3600" spc="-1" strike="noStrike">
                <a:solidFill>
                  <a:srgbClr val="ff0000"/>
                </a:solidFill>
                <a:latin typeface="Calibri"/>
              </a:rPr>
              <a:t>и </a:t>
            </a:r>
            <a:r>
              <a:rPr b="1" lang="ru-RU" sz="3600" spc="-46" strike="noStrike">
                <a:solidFill>
                  <a:srgbClr val="ff0000"/>
                </a:solidFill>
                <a:latin typeface="Calibri"/>
              </a:rPr>
              <a:t>оценка </a:t>
            </a:r>
            <a:r>
              <a:rPr b="1" lang="ru-RU" sz="3600" spc="-52" strike="noStrike">
                <a:solidFill>
                  <a:srgbClr val="ff0000"/>
                </a:solidFill>
                <a:latin typeface="Calibri"/>
              </a:rPr>
              <a:t>эффективности </a:t>
            </a:r>
            <a:r>
              <a:rPr b="1" lang="ru-RU" sz="3600" spc="-46" strike="noStrike">
                <a:solidFill>
                  <a:srgbClr val="ff0000"/>
                </a:solidFill>
                <a:latin typeface="Calibri"/>
              </a:rPr>
              <a:t> </a:t>
            </a:r>
            <a:r>
              <a:rPr b="1" lang="ru-RU" sz="3600" spc="-52" strike="noStrike">
                <a:solidFill>
                  <a:srgbClr val="ff0000"/>
                </a:solidFill>
                <a:latin typeface="Calibri"/>
              </a:rPr>
              <a:t>корпоративной</a:t>
            </a:r>
            <a:r>
              <a:rPr b="1" lang="ru-RU" sz="3600" spc="106" strike="noStrike">
                <a:solidFill>
                  <a:srgbClr val="ff0000"/>
                </a:solidFill>
                <a:latin typeface="Calibri"/>
              </a:rPr>
              <a:t> </a:t>
            </a:r>
            <a:r>
              <a:rPr b="1" lang="ru-RU" sz="3600" spc="-46" strike="noStrike">
                <a:solidFill>
                  <a:srgbClr val="ff0000"/>
                </a:solidFill>
                <a:latin typeface="Calibri"/>
              </a:rPr>
              <a:t>программы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48" name="object 3"/>
          <p:cNvGrpSpPr/>
          <p:nvPr/>
        </p:nvGrpSpPr>
        <p:grpSpPr>
          <a:xfrm>
            <a:off x="5943600" y="2057400"/>
            <a:ext cx="5941800" cy="4569840"/>
            <a:chOff x="5943600" y="2057400"/>
            <a:chExt cx="5941800" cy="4569840"/>
          </a:xfrm>
        </p:grpSpPr>
        <p:sp>
          <p:nvSpPr>
            <p:cNvPr id="249" name="object 4"/>
            <p:cNvSpPr/>
            <p:nvPr/>
          </p:nvSpPr>
          <p:spPr>
            <a:xfrm>
              <a:off x="5995440" y="2057400"/>
              <a:ext cx="5843160" cy="4569840"/>
            </a:xfrm>
            <a:custGeom>
              <a:avLst/>
              <a:gdLst>
                <a:gd name="textAreaLeft" fmla="*/ 0 w 5843160"/>
                <a:gd name="textAreaRight" fmla="*/ 5844240 w 5843160"/>
                <a:gd name="textAreaTop" fmla="*/ 0 h 4569840"/>
                <a:gd name="textAreaBottom" fmla="*/ 4570920 h 4569840"/>
              </a:gdLst>
              <a:ahLst/>
              <a:rect l="textAreaLeft" t="textAreaTop" r="textAreaRight" b="textAreaBottom"/>
              <a:pathLst>
                <a:path w="5156200" h="4020820">
                  <a:moveTo>
                    <a:pt x="5155692" y="0"/>
                  </a:moveTo>
                  <a:lnTo>
                    <a:pt x="0" y="0"/>
                  </a:lnTo>
                  <a:lnTo>
                    <a:pt x="0" y="4020312"/>
                  </a:lnTo>
                  <a:lnTo>
                    <a:pt x="5155692" y="4020312"/>
                  </a:lnTo>
                  <a:lnTo>
                    <a:pt x="5155692" y="0"/>
                  </a:lnTo>
                  <a:close/>
                </a:path>
              </a:pathLst>
            </a:custGeom>
            <a:solidFill>
              <a:srgbClr val="ebd3f9"/>
            </a:solidFill>
            <a:ln w="0">
              <a:noFill/>
            </a:ln>
            <a:effectLst>
              <a:outerShdw algn="ctr" blurRad="44280" dir="5400000" dist="28080">
                <a:srgbClr val="000000">
                  <a:alpha val="32000"/>
                </a:srgbClr>
              </a:outerShdw>
            </a:effectLst>
            <a:scene3d>
              <a:camera prst="orthographicFront"/>
              <a:lightRig dir="t" rig="threePt"/>
            </a:scene3d>
            <a:sp3d>
              <a:bevelT w="190500" h="38100"/>
            </a:sp3d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pic>
          <p:nvPicPr>
            <p:cNvPr id="250" name="object 5" descr=""/>
            <p:cNvPicPr/>
            <p:nvPr/>
          </p:nvPicPr>
          <p:blipFill>
            <a:blip r:embed="rId1"/>
            <a:stretch/>
          </p:blipFill>
          <p:spPr>
            <a:xfrm>
              <a:off x="5943600" y="2255040"/>
              <a:ext cx="5941800" cy="4233960"/>
            </a:xfrm>
            <a:prstGeom prst="rect">
              <a:avLst/>
            </a:prstGeom>
            <a:ln w="0">
              <a:noFill/>
            </a:ln>
            <a:effectLst>
              <a:outerShdw algn="ctr" blurRad="44280" dir="5400000" dist="28080">
                <a:srgbClr val="000000">
                  <a:alpha val="32000"/>
                </a:srgbClr>
              </a:outerShdw>
            </a:effectLst>
            <a:scene3d>
              <a:camera prst="orthographicFront"/>
              <a:lightRig dir="t" rig="threePt"/>
            </a:scene3d>
            <a:sp3d>
              <a:bevelT w="190500" h="38100"/>
            </a:sp3d>
          </p:spPr>
        </p:pic>
      </p:grpSp>
      <p:sp>
        <p:nvSpPr>
          <p:cNvPr id="251" name="object 6"/>
          <p:cNvSpPr/>
          <p:nvPr/>
        </p:nvSpPr>
        <p:spPr>
          <a:xfrm>
            <a:off x="8381880" y="5029200"/>
            <a:ext cx="1218240" cy="701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29160" bIns="0" anchor="t">
            <a:spAutoFit/>
          </a:bodyPr>
          <a:p>
            <a:pPr algn="ctr" defTabSz="914400">
              <a:lnSpc>
                <a:spcPct val="92000"/>
              </a:lnSpc>
              <a:spcBef>
                <a:spcPts val="230"/>
              </a:spcBef>
            </a:pPr>
            <a:r>
              <a:rPr b="1" lang="ru-RU" sz="1600" spc="-1" strike="noStrike">
                <a:solidFill>
                  <a:srgbClr val="ffffff"/>
                </a:solidFill>
                <a:latin typeface="Calibri"/>
              </a:rPr>
              <a:t>Инди</a:t>
            </a:r>
            <a:r>
              <a:rPr b="1" lang="ru-RU" sz="1600" spc="-15" strike="noStrike">
                <a:solidFill>
                  <a:srgbClr val="ffffff"/>
                </a:solidFill>
                <a:latin typeface="Calibri"/>
              </a:rPr>
              <a:t>к</a:t>
            </a:r>
            <a:r>
              <a:rPr b="1" lang="ru-RU" sz="1600" spc="-1" strike="noStrike">
                <a:solidFill>
                  <a:srgbClr val="ffffff"/>
                </a:solidFill>
                <a:latin typeface="Calibri"/>
              </a:rPr>
              <a:t>а</a:t>
            </a:r>
            <a:r>
              <a:rPr b="1" lang="ru-RU" sz="1600" spc="-12" strike="noStrike">
                <a:solidFill>
                  <a:srgbClr val="ffffff"/>
                </a:solidFill>
                <a:latin typeface="Calibri"/>
              </a:rPr>
              <a:t>т</a:t>
            </a:r>
            <a:r>
              <a:rPr b="1" lang="ru-RU" sz="1600" spc="-1" strike="noStrike">
                <a:solidFill>
                  <a:srgbClr val="ffffff"/>
                </a:solidFill>
                <a:latin typeface="Calibri"/>
              </a:rPr>
              <a:t>оры  эффектив  ности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2" name="object 7"/>
          <p:cNvSpPr/>
          <p:nvPr/>
        </p:nvSpPr>
        <p:spPr>
          <a:xfrm>
            <a:off x="6172200" y="3429000"/>
            <a:ext cx="1379880" cy="117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1360" bIns="0" anchor="t">
            <a:spAutoFit/>
          </a:bodyPr>
          <a:p>
            <a:pPr algn="ctr" defTabSz="914400">
              <a:lnSpc>
                <a:spcPct val="100000"/>
              </a:lnSpc>
              <a:spcBef>
                <a:spcPts val="641"/>
              </a:spcBef>
            </a:pPr>
            <a:r>
              <a:rPr b="1" lang="ru-RU" sz="1600" spc="-7" strike="noStrike">
                <a:solidFill>
                  <a:srgbClr val="ffffff"/>
                </a:solidFill>
                <a:latin typeface="Calibri"/>
              </a:rPr>
              <a:t>Крат</a:t>
            </a:r>
            <a:r>
              <a:rPr b="1" lang="ru-RU" sz="1600" spc="-32" strike="noStrike">
                <a:solidFill>
                  <a:srgbClr val="ffffff"/>
                </a:solidFill>
                <a:latin typeface="Calibri"/>
              </a:rPr>
              <a:t>к</a:t>
            </a:r>
            <a:r>
              <a:rPr b="1" lang="ru-RU" sz="1600" spc="-7" strike="noStrike">
                <a:solidFill>
                  <a:srgbClr val="ffffff"/>
                </a:solidFill>
                <a:latin typeface="Calibri"/>
              </a:rPr>
              <a:t>ос</a:t>
            </a:r>
            <a:r>
              <a:rPr b="1" lang="ru-RU" sz="1600" spc="-12" strike="noStrike">
                <a:solidFill>
                  <a:srgbClr val="ffffff"/>
                </a:solidFill>
                <a:latin typeface="Calibri"/>
              </a:rPr>
              <a:t>р</a:t>
            </a:r>
            <a:r>
              <a:rPr b="1" lang="ru-RU" sz="1600" spc="-7" strike="noStrike">
                <a:solidFill>
                  <a:srgbClr val="ffffff"/>
                </a:solidFill>
                <a:latin typeface="Calibri"/>
              </a:rPr>
              <a:t>о</a:t>
            </a:r>
            <a:r>
              <a:rPr b="1" lang="ru-RU" sz="1600" spc="-12" strike="noStrike">
                <a:solidFill>
                  <a:srgbClr val="ffffff"/>
                </a:solidFill>
                <a:latin typeface="Calibri"/>
              </a:rPr>
              <a:t>ч</a:t>
            </a:r>
            <a:r>
              <a:rPr b="1" lang="ru-RU" sz="1600" spc="-1" strike="noStrike">
                <a:solidFill>
                  <a:srgbClr val="ffffff"/>
                </a:solidFill>
                <a:latin typeface="Calibri"/>
              </a:rPr>
              <a:t>н</a:t>
            </a:r>
            <a:r>
              <a:rPr b="1" lang="ru-RU" sz="1600" spc="-7" strike="noStrike">
                <a:solidFill>
                  <a:srgbClr val="ffffff"/>
                </a:solidFill>
                <a:latin typeface="Calibri"/>
              </a:rPr>
              <a:t>ые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154800" indent="1440" algn="ctr" defTabSz="914400">
              <a:lnSpc>
                <a:spcPts val="1780"/>
              </a:lnSpc>
              <a:spcBef>
                <a:spcPts val="714"/>
              </a:spcBef>
              <a:tabLst>
                <a:tab algn="l" pos="0"/>
              </a:tabLst>
            </a:pPr>
            <a:r>
              <a:rPr b="1" lang="ru-RU" sz="1600" spc="-41" strike="noStrike">
                <a:solidFill>
                  <a:srgbClr val="ffffff"/>
                </a:solidFill>
                <a:latin typeface="Calibri"/>
              </a:rPr>
              <a:t>(период </a:t>
            </a:r>
            <a:r>
              <a:rPr b="1" lang="ru-RU" sz="1600" spc="-35" strike="noStrike">
                <a:solidFill>
                  <a:srgbClr val="ffffff"/>
                </a:solidFill>
                <a:latin typeface="Calibri"/>
              </a:rPr>
              <a:t> </a:t>
            </a:r>
            <a:r>
              <a:rPr b="1" lang="ru-RU" sz="1600" spc="-12" strike="noStrike">
                <a:solidFill>
                  <a:srgbClr val="ffffff"/>
                </a:solidFill>
                <a:latin typeface="Calibri"/>
              </a:rPr>
              <a:t>ре</a:t>
            </a:r>
            <a:r>
              <a:rPr b="1" lang="ru-RU" sz="1600" spc="-7" strike="noStrike">
                <a:solidFill>
                  <a:srgbClr val="ffffff"/>
                </a:solidFill>
                <a:latin typeface="Calibri"/>
              </a:rPr>
              <a:t>ализ</a:t>
            </a:r>
            <a:r>
              <a:rPr b="1" lang="ru-RU" sz="1600" spc="-1" strike="noStrike">
                <a:solidFill>
                  <a:srgbClr val="ffffff"/>
                </a:solidFill>
                <a:latin typeface="Calibri"/>
              </a:rPr>
              <a:t>а</a:t>
            </a:r>
            <a:r>
              <a:rPr b="1" lang="ru-RU" sz="1600" spc="-7" strike="noStrike">
                <a:solidFill>
                  <a:srgbClr val="ffffff"/>
                </a:solidFill>
                <a:latin typeface="Calibri"/>
              </a:rPr>
              <a:t>ции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154800" algn="ctr" defTabSz="914400">
              <a:lnSpc>
                <a:spcPct val="100000"/>
              </a:lnSpc>
              <a:spcBef>
                <a:spcPts val="499"/>
              </a:spcBef>
              <a:tabLst>
                <a:tab algn="l" pos="0"/>
              </a:tabLst>
            </a:pPr>
            <a:r>
              <a:rPr b="1" lang="ru-RU" sz="1600" spc="-12" strike="noStrike">
                <a:solidFill>
                  <a:srgbClr val="ffffff"/>
                </a:solidFill>
                <a:latin typeface="Calibri"/>
              </a:rPr>
              <a:t>программы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3" name="object 8"/>
          <p:cNvSpPr/>
          <p:nvPr/>
        </p:nvSpPr>
        <p:spPr>
          <a:xfrm>
            <a:off x="8153280" y="2666880"/>
            <a:ext cx="1415520" cy="63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0640" bIns="0" anchor="t">
            <a:spAutoFit/>
          </a:bodyPr>
          <a:p>
            <a:pPr algn="ctr" defTabSz="914400">
              <a:lnSpc>
                <a:spcPct val="100000"/>
              </a:lnSpc>
              <a:spcBef>
                <a:spcPts val="635"/>
              </a:spcBef>
            </a:pPr>
            <a:r>
              <a:rPr b="1" lang="ru-RU" sz="1600" spc="-12" strike="noStrike">
                <a:solidFill>
                  <a:srgbClr val="ffffff"/>
                </a:solidFill>
                <a:latin typeface="Calibri"/>
              </a:rPr>
              <a:t>С</a:t>
            </a:r>
            <a:r>
              <a:rPr b="1" lang="ru-RU" sz="1600" spc="-15" strike="noStrike">
                <a:solidFill>
                  <a:srgbClr val="ffffff"/>
                </a:solidFill>
                <a:latin typeface="Calibri"/>
              </a:rPr>
              <a:t>р</a:t>
            </a:r>
            <a:r>
              <a:rPr b="1" lang="ru-RU" sz="1600" spc="-32" strike="noStrike">
                <a:solidFill>
                  <a:srgbClr val="ffffff"/>
                </a:solidFill>
                <a:latin typeface="Calibri"/>
              </a:rPr>
              <a:t>е</a:t>
            </a:r>
            <a:r>
              <a:rPr b="1" lang="ru-RU" sz="1600" spc="-12" strike="noStrike">
                <a:solidFill>
                  <a:srgbClr val="ffffff"/>
                </a:solidFill>
                <a:latin typeface="Calibri"/>
              </a:rPr>
              <a:t>д</a:t>
            </a:r>
            <a:r>
              <a:rPr b="1" lang="ru-RU" sz="1600" spc="-7" strike="noStrike">
                <a:solidFill>
                  <a:srgbClr val="ffffff"/>
                </a:solidFill>
                <a:latin typeface="Calibri"/>
              </a:rPr>
              <a:t>н</a:t>
            </a:r>
            <a:r>
              <a:rPr b="1" lang="ru-RU" sz="1600" spc="-12" strike="noStrike">
                <a:solidFill>
                  <a:srgbClr val="ffffff"/>
                </a:solidFill>
                <a:latin typeface="Calibri"/>
              </a:rPr>
              <a:t>е</a:t>
            </a:r>
            <a:r>
              <a:rPr b="1" lang="ru-RU" sz="1600" spc="-7" strike="noStrike">
                <a:solidFill>
                  <a:srgbClr val="ffffff"/>
                </a:solidFill>
                <a:latin typeface="Calibri"/>
              </a:rPr>
              <a:t>с</a:t>
            </a:r>
            <a:r>
              <a:rPr b="1" lang="ru-RU" sz="1600" spc="-12" strike="noStrike">
                <a:solidFill>
                  <a:srgbClr val="ffffff"/>
                </a:solidFill>
                <a:latin typeface="Calibri"/>
              </a:rPr>
              <a:t>р</a:t>
            </a:r>
            <a:r>
              <a:rPr b="1" lang="ru-RU" sz="1600" spc="-7" strike="noStrike">
                <a:solidFill>
                  <a:srgbClr val="ffffff"/>
                </a:solidFill>
                <a:latin typeface="Calibri"/>
              </a:rPr>
              <a:t>о</a:t>
            </a:r>
            <a:r>
              <a:rPr b="1" lang="ru-RU" sz="1600" spc="-12" strike="noStrike">
                <a:solidFill>
                  <a:srgbClr val="ffffff"/>
                </a:solidFill>
                <a:latin typeface="Calibri"/>
              </a:rPr>
              <a:t>ч</a:t>
            </a:r>
            <a:r>
              <a:rPr b="1" lang="ru-RU" sz="1600" spc="-1" strike="noStrike">
                <a:solidFill>
                  <a:srgbClr val="ffffff"/>
                </a:solidFill>
                <a:latin typeface="Calibri"/>
              </a:rPr>
              <a:t>н</a:t>
            </a:r>
            <a:r>
              <a:rPr b="1" lang="ru-RU" sz="1600" spc="-7" strike="noStrike">
                <a:solidFill>
                  <a:srgbClr val="ffffff"/>
                </a:solidFill>
                <a:latin typeface="Calibri"/>
              </a:rPr>
              <a:t>ые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spcBef>
                <a:spcPts val="541"/>
              </a:spcBef>
            </a:pPr>
            <a:r>
              <a:rPr b="1" lang="ru-RU" sz="1600" spc="-80" strike="noStrike">
                <a:solidFill>
                  <a:srgbClr val="ffffff"/>
                </a:solidFill>
                <a:latin typeface="Calibri"/>
              </a:rPr>
              <a:t>(</a:t>
            </a:r>
            <a:r>
              <a:rPr b="1" lang="ru-RU" sz="1600" spc="-100" strike="noStrike">
                <a:solidFill>
                  <a:srgbClr val="ffffff"/>
                </a:solidFill>
                <a:latin typeface="Calibri"/>
              </a:rPr>
              <a:t>1</a:t>
            </a:r>
            <a:r>
              <a:rPr b="1" lang="ru-RU" sz="1600" spc="-182" strike="noStrike">
                <a:solidFill>
                  <a:srgbClr val="ffffff"/>
                </a:solidFill>
                <a:latin typeface="Calibri"/>
              </a:rPr>
              <a:t>-</a:t>
            </a:r>
            <a:r>
              <a:rPr b="1" lang="ru-RU" sz="1600" spc="4" strike="noStrike">
                <a:solidFill>
                  <a:srgbClr val="ffffff"/>
                </a:solidFill>
                <a:latin typeface="Calibri"/>
              </a:rPr>
              <a:t>3</a:t>
            </a:r>
            <a:r>
              <a:rPr b="1" lang="ru-RU" sz="1600" spc="-52" strike="noStrike">
                <a:solidFill>
                  <a:srgbClr val="ffffff"/>
                </a:solidFill>
                <a:latin typeface="Calibri"/>
              </a:rPr>
              <a:t> </a:t>
            </a:r>
            <a:r>
              <a:rPr b="1" lang="ru-RU" sz="1600" spc="-26" strike="noStrike">
                <a:solidFill>
                  <a:srgbClr val="ffffff"/>
                </a:solidFill>
                <a:latin typeface="Calibri"/>
              </a:rPr>
              <a:t>г</a:t>
            </a:r>
            <a:r>
              <a:rPr b="1" lang="ru-RU" sz="1600" spc="-41" strike="noStrike">
                <a:solidFill>
                  <a:srgbClr val="ffffff"/>
                </a:solidFill>
                <a:latin typeface="Calibri"/>
              </a:rPr>
              <a:t>о</a:t>
            </a:r>
            <a:r>
              <a:rPr b="1" lang="ru-RU" sz="1600" spc="-15" strike="noStrike">
                <a:solidFill>
                  <a:srgbClr val="ffffff"/>
                </a:solidFill>
                <a:latin typeface="Calibri"/>
              </a:rPr>
              <a:t>д</a:t>
            </a:r>
            <a:r>
              <a:rPr b="1" lang="ru-RU" sz="1600" spc="-7" strike="noStrike">
                <a:solidFill>
                  <a:srgbClr val="ffffff"/>
                </a:solidFill>
                <a:latin typeface="Calibri"/>
              </a:rPr>
              <a:t>а</a:t>
            </a:r>
            <a:r>
              <a:rPr b="1" lang="ru-RU" sz="1600" spc="-185" strike="noStrike">
                <a:solidFill>
                  <a:srgbClr val="ffffff"/>
                </a:solidFill>
                <a:latin typeface="Calibri"/>
              </a:rPr>
              <a:t>)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4" name="object 9"/>
          <p:cNvSpPr/>
          <p:nvPr/>
        </p:nvSpPr>
        <p:spPr>
          <a:xfrm>
            <a:off x="10363320" y="3581280"/>
            <a:ext cx="1298160" cy="482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240" bIns="0" anchor="t">
            <a:spAutoFit/>
          </a:bodyPr>
          <a:p>
            <a:pPr algn="ctr" defTabSz="914400">
              <a:lnSpc>
                <a:spcPts val="1851"/>
              </a:lnSpc>
              <a:spcBef>
                <a:spcPts val="96"/>
              </a:spcBef>
            </a:pPr>
            <a:r>
              <a:rPr b="1" lang="ru-RU" sz="1600" spc="-26" strike="noStrike">
                <a:solidFill>
                  <a:srgbClr val="ffffff"/>
                </a:solidFill>
                <a:latin typeface="Calibri"/>
              </a:rPr>
              <a:t>До</a:t>
            </a:r>
            <a:r>
              <a:rPr b="1" lang="ru-RU" sz="1600" spc="-7" strike="noStrike">
                <a:solidFill>
                  <a:srgbClr val="ffffff"/>
                </a:solidFill>
                <a:latin typeface="Calibri"/>
              </a:rPr>
              <a:t>л</a:t>
            </a:r>
            <a:r>
              <a:rPr b="1" lang="ru-RU" sz="1600" spc="-21" strike="noStrike">
                <a:solidFill>
                  <a:srgbClr val="ffffff"/>
                </a:solidFill>
                <a:latin typeface="Calibri"/>
              </a:rPr>
              <a:t>г</a:t>
            </a:r>
            <a:r>
              <a:rPr b="1" lang="ru-RU" sz="1600" spc="-7" strike="noStrike">
                <a:solidFill>
                  <a:srgbClr val="ffffff"/>
                </a:solidFill>
                <a:latin typeface="Calibri"/>
              </a:rPr>
              <a:t>ос</a:t>
            </a:r>
            <a:r>
              <a:rPr b="1" lang="ru-RU" sz="1600" spc="-12" strike="noStrike">
                <a:solidFill>
                  <a:srgbClr val="ffffff"/>
                </a:solidFill>
                <a:latin typeface="Calibri"/>
              </a:rPr>
              <a:t>р</a:t>
            </a:r>
            <a:r>
              <a:rPr b="1" lang="ru-RU" sz="1600" spc="-7" strike="noStrike">
                <a:solidFill>
                  <a:srgbClr val="ffffff"/>
                </a:solidFill>
                <a:latin typeface="Calibri"/>
              </a:rPr>
              <a:t>о</a:t>
            </a:r>
            <a:r>
              <a:rPr b="1" lang="ru-RU" sz="1600" spc="-12" strike="noStrike">
                <a:solidFill>
                  <a:srgbClr val="ffffff"/>
                </a:solidFill>
                <a:latin typeface="Calibri"/>
              </a:rPr>
              <a:t>ч</a:t>
            </a:r>
            <a:r>
              <a:rPr b="1" lang="ru-RU" sz="1600" spc="-1" strike="noStrike">
                <a:solidFill>
                  <a:srgbClr val="ffffff"/>
                </a:solidFill>
                <a:latin typeface="Calibri"/>
              </a:rPr>
              <a:t>н</a:t>
            </a:r>
            <a:r>
              <a:rPr b="1" lang="ru-RU" sz="1600" spc="-7" strike="noStrike">
                <a:solidFill>
                  <a:srgbClr val="ffffff"/>
                </a:solidFill>
                <a:latin typeface="Calibri"/>
              </a:rPr>
              <a:t>ые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1851"/>
              </a:lnSpc>
            </a:pPr>
            <a:r>
              <a:rPr b="1" lang="ru-RU" sz="1600" spc="-86" strike="noStrike">
                <a:solidFill>
                  <a:srgbClr val="ffffff"/>
                </a:solidFill>
                <a:latin typeface="Calibri"/>
              </a:rPr>
              <a:t>(</a:t>
            </a:r>
            <a:r>
              <a:rPr b="1" lang="ru-RU" sz="1600" spc="-100" strike="noStrike">
                <a:solidFill>
                  <a:srgbClr val="ffffff"/>
                </a:solidFill>
                <a:latin typeface="Calibri"/>
              </a:rPr>
              <a:t>3</a:t>
            </a:r>
            <a:r>
              <a:rPr b="1" lang="ru-RU" sz="1600" spc="-177" strike="noStrike">
                <a:solidFill>
                  <a:srgbClr val="ffffff"/>
                </a:solidFill>
                <a:latin typeface="Calibri"/>
              </a:rPr>
              <a:t>-</a:t>
            </a:r>
            <a:r>
              <a:rPr b="1" lang="ru-RU" sz="1600" spc="4" strike="noStrike">
                <a:solidFill>
                  <a:srgbClr val="ffffff"/>
                </a:solidFill>
                <a:latin typeface="Calibri"/>
              </a:rPr>
              <a:t>5</a:t>
            </a:r>
            <a:r>
              <a:rPr b="1" lang="ru-RU" sz="1600" spc="-52" strike="noStrike">
                <a:solidFill>
                  <a:srgbClr val="ffffff"/>
                </a:solidFill>
                <a:latin typeface="Calibri"/>
              </a:rPr>
              <a:t> </a:t>
            </a:r>
            <a:r>
              <a:rPr b="1" lang="ru-RU" sz="1600" spc="-7" strike="noStrike">
                <a:solidFill>
                  <a:srgbClr val="ffffff"/>
                </a:solidFill>
                <a:latin typeface="Calibri"/>
              </a:rPr>
              <a:t>лет</a:t>
            </a:r>
            <a:r>
              <a:rPr b="1" lang="ru-RU" sz="1600" spc="-185" strike="noStrike">
                <a:solidFill>
                  <a:srgbClr val="ffffff"/>
                </a:solidFill>
                <a:latin typeface="Calibri"/>
              </a:rPr>
              <a:t>)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55" name="object 10"/>
          <p:cNvGrpSpPr/>
          <p:nvPr/>
        </p:nvGrpSpPr>
        <p:grpSpPr>
          <a:xfrm>
            <a:off x="228600" y="2057400"/>
            <a:ext cx="5627880" cy="4569840"/>
            <a:chOff x="228600" y="2057400"/>
            <a:chExt cx="5627880" cy="4569840"/>
          </a:xfrm>
        </p:grpSpPr>
        <p:sp>
          <p:nvSpPr>
            <p:cNvPr id="256" name="object 11"/>
            <p:cNvSpPr/>
            <p:nvPr/>
          </p:nvSpPr>
          <p:spPr>
            <a:xfrm>
              <a:off x="279360" y="2057400"/>
              <a:ext cx="5529240" cy="4569840"/>
            </a:xfrm>
            <a:custGeom>
              <a:avLst/>
              <a:gdLst>
                <a:gd name="textAreaLeft" fmla="*/ 0 w 5529240"/>
                <a:gd name="textAreaRight" fmla="*/ 5530320 w 5529240"/>
                <a:gd name="textAreaTop" fmla="*/ 0 h 4569840"/>
                <a:gd name="textAreaBottom" fmla="*/ 4570920 h 4569840"/>
              </a:gdLst>
              <a:ahLst/>
              <a:rect l="textAreaLeft" t="textAreaTop" r="textAreaRight" b="textAreaBottom"/>
              <a:pathLst>
                <a:path w="4989830" h="4020820">
                  <a:moveTo>
                    <a:pt x="4989576" y="0"/>
                  </a:moveTo>
                  <a:lnTo>
                    <a:pt x="0" y="0"/>
                  </a:lnTo>
                  <a:lnTo>
                    <a:pt x="0" y="4020312"/>
                  </a:lnTo>
                  <a:lnTo>
                    <a:pt x="4989576" y="4020312"/>
                  </a:lnTo>
                  <a:lnTo>
                    <a:pt x="4989576" y="0"/>
                  </a:lnTo>
                  <a:close/>
                </a:path>
              </a:pathLst>
            </a:custGeom>
            <a:solidFill>
              <a:srgbClr val="d3ddf9"/>
            </a:solidFill>
            <a:ln w="0">
              <a:noFill/>
            </a:ln>
            <a:effectLst>
              <a:outerShdw algn="ctr" blurRad="44280" dir="5400000" dist="28080">
                <a:srgbClr val="000000">
                  <a:alpha val="32000"/>
                </a:srgbClr>
              </a:outerShdw>
            </a:effectLst>
            <a:scene3d>
              <a:camera prst="orthographicFront"/>
              <a:lightRig dir="t" rig="threePt"/>
            </a:scene3d>
            <a:sp3d>
              <a:bevelT w="190500" h="38100"/>
            </a:sp3d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pic>
          <p:nvPicPr>
            <p:cNvPr id="257" name="object 12" descr=""/>
            <p:cNvPicPr/>
            <p:nvPr/>
          </p:nvPicPr>
          <p:blipFill>
            <a:blip r:embed="rId2"/>
            <a:stretch/>
          </p:blipFill>
          <p:spPr>
            <a:xfrm>
              <a:off x="228600" y="2338200"/>
              <a:ext cx="5627880" cy="4084920"/>
            </a:xfrm>
            <a:prstGeom prst="rect">
              <a:avLst/>
            </a:prstGeom>
            <a:ln w="0">
              <a:noFill/>
            </a:ln>
            <a:effectLst>
              <a:outerShdw algn="ctr" blurRad="44280" dir="5400000" dist="28080">
                <a:srgbClr val="000000">
                  <a:alpha val="32000"/>
                </a:srgbClr>
              </a:outerShdw>
            </a:effectLst>
            <a:scene3d>
              <a:camera prst="orthographicFront"/>
              <a:lightRig dir="t" rig="threePt"/>
            </a:scene3d>
            <a:sp3d>
              <a:bevelT w="190500" h="38100"/>
            </a:sp3d>
          </p:spPr>
        </p:pic>
      </p:grpSp>
      <p:sp>
        <p:nvSpPr>
          <p:cNvPr id="258" name="object 13"/>
          <p:cNvSpPr/>
          <p:nvPr/>
        </p:nvSpPr>
        <p:spPr>
          <a:xfrm>
            <a:off x="2362320" y="5029200"/>
            <a:ext cx="1370520" cy="702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29880" bIns="0" anchor="t">
            <a:spAutoFit/>
          </a:bodyPr>
          <a:p>
            <a:pPr algn="ctr" defTabSz="914400">
              <a:lnSpc>
                <a:spcPct val="92000"/>
              </a:lnSpc>
              <a:spcBef>
                <a:spcPts val="235"/>
              </a:spcBef>
            </a:pPr>
            <a:r>
              <a:rPr b="1" lang="ru-RU" sz="1600" spc="-12" strike="noStrike">
                <a:solidFill>
                  <a:srgbClr val="ffffff"/>
                </a:solidFill>
                <a:latin typeface="Calibri"/>
              </a:rPr>
              <a:t>И</a:t>
            </a:r>
            <a:r>
              <a:rPr b="1" lang="ru-RU" sz="1600" spc="-7" strike="noStrike">
                <a:solidFill>
                  <a:srgbClr val="ffffff"/>
                </a:solidFill>
                <a:latin typeface="Calibri"/>
              </a:rPr>
              <a:t>нд</a:t>
            </a:r>
            <a:r>
              <a:rPr b="1" lang="ru-RU" sz="1600" spc="-1" strike="noStrike">
                <a:solidFill>
                  <a:srgbClr val="ffffff"/>
                </a:solidFill>
                <a:latin typeface="Calibri"/>
              </a:rPr>
              <a:t>и</a:t>
            </a:r>
            <a:r>
              <a:rPr b="1" lang="ru-RU" sz="1600" spc="-26" strike="noStrike">
                <a:solidFill>
                  <a:srgbClr val="ffffff"/>
                </a:solidFill>
                <a:latin typeface="Calibri"/>
              </a:rPr>
              <a:t>к</a:t>
            </a:r>
            <a:r>
              <a:rPr b="1" lang="ru-RU" sz="1600" spc="-1" strike="noStrike">
                <a:solidFill>
                  <a:srgbClr val="ffffff"/>
                </a:solidFill>
                <a:latin typeface="Calibri"/>
              </a:rPr>
              <a:t>а</a:t>
            </a:r>
            <a:r>
              <a:rPr b="1" lang="ru-RU" sz="1600" spc="-12" strike="noStrike">
                <a:solidFill>
                  <a:srgbClr val="ffffff"/>
                </a:solidFill>
                <a:latin typeface="Calibri"/>
              </a:rPr>
              <a:t>т</a:t>
            </a:r>
            <a:r>
              <a:rPr b="1" lang="ru-RU" sz="1600" spc="-1" strike="noStrike">
                <a:solidFill>
                  <a:srgbClr val="ffffff"/>
                </a:solidFill>
                <a:latin typeface="Calibri"/>
              </a:rPr>
              <a:t>о</a:t>
            </a:r>
            <a:r>
              <a:rPr b="1" lang="ru-RU" sz="1600" spc="-7" strike="noStrike">
                <a:solidFill>
                  <a:srgbClr val="ffffff"/>
                </a:solidFill>
                <a:latin typeface="Calibri"/>
              </a:rPr>
              <a:t>р</a:t>
            </a:r>
            <a:r>
              <a:rPr b="1" lang="ru-RU" sz="1600" spc="-1" strike="noStrike">
                <a:solidFill>
                  <a:srgbClr val="ffffff"/>
                </a:solidFill>
                <a:latin typeface="Calibri"/>
              </a:rPr>
              <a:t>ы  </a:t>
            </a:r>
            <a:r>
              <a:rPr b="1" lang="ru-RU" sz="1600" spc="-12" strike="noStrike">
                <a:solidFill>
                  <a:srgbClr val="ffffff"/>
                </a:solidFill>
                <a:latin typeface="Calibri"/>
              </a:rPr>
              <a:t>оценки </a:t>
            </a:r>
            <a:r>
              <a:rPr b="1" lang="ru-RU" sz="1600" spc="-7" strike="noStrike">
                <a:solidFill>
                  <a:srgbClr val="ffffff"/>
                </a:solidFill>
                <a:latin typeface="Calibri"/>
              </a:rPr>
              <a:t> </a:t>
            </a:r>
            <a:r>
              <a:rPr b="1" lang="ru-RU" sz="1600" spc="-12" strike="noStrike">
                <a:solidFill>
                  <a:srgbClr val="ffffff"/>
                </a:solidFill>
                <a:latin typeface="Calibri"/>
              </a:rPr>
              <a:t>процесса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9" name="object 14"/>
          <p:cNvSpPr/>
          <p:nvPr/>
        </p:nvSpPr>
        <p:spPr>
          <a:xfrm>
            <a:off x="457200" y="3505320"/>
            <a:ext cx="1339920" cy="103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spAutoFit/>
          </a:bodyPr>
          <a:p>
            <a:pPr marL="23400" algn="just" defTabSz="914400">
              <a:lnSpc>
                <a:spcPct val="100000"/>
              </a:lnSpc>
              <a:spcBef>
                <a:spcPts val="99"/>
              </a:spcBef>
            </a:pPr>
            <a:r>
              <a:rPr b="1" lang="ru-RU" sz="1100" spc="-316" strike="noStrike">
                <a:solidFill>
                  <a:srgbClr val="ffffff"/>
                </a:solidFill>
                <a:latin typeface="Calibri"/>
              </a:rPr>
              <a:t>%</a:t>
            </a:r>
            <a:r>
              <a:rPr b="1" lang="ru-RU" sz="1100" spc="-60" strike="noStrike">
                <a:solidFill>
                  <a:srgbClr val="ffffff"/>
                </a:solidFill>
                <a:latin typeface="Calibri"/>
              </a:rPr>
              <a:t>  </a:t>
            </a:r>
            <a:r>
              <a:rPr b="1" lang="ru-RU" sz="1100" spc="-7" strike="noStrike">
                <a:solidFill>
                  <a:srgbClr val="ffffff"/>
                </a:solidFill>
                <a:latin typeface="Calibri"/>
              </a:rPr>
              <a:t>охвата  сотрудников </a:t>
            </a:r>
            <a:r>
              <a:rPr b="1" lang="ru-RU" sz="1100" spc="-15" strike="noStrike">
                <a:solidFill>
                  <a:srgbClr val="ffffff"/>
                </a:solidFill>
                <a:latin typeface="Calibri"/>
              </a:rPr>
              <a:t>мероприятием / прогр</a:t>
            </a:r>
            <a:r>
              <a:rPr b="1" lang="ru-RU" sz="1100" spc="-7" strike="noStrike">
                <a:solidFill>
                  <a:srgbClr val="ffffff"/>
                </a:solidFill>
                <a:latin typeface="Calibri"/>
              </a:rPr>
              <a:t>аммой</a:t>
            </a:r>
            <a:r>
              <a:rPr b="1" lang="ru-RU" sz="1100" spc="-21" strike="noStrike">
                <a:solidFill>
                  <a:srgbClr val="ffffff"/>
                </a:solidFill>
                <a:latin typeface="Calibri"/>
              </a:rPr>
              <a:t> </a:t>
            </a:r>
            <a:r>
              <a:rPr b="1" lang="ru-RU" sz="1100" spc="-12" strike="noStrike">
                <a:solidFill>
                  <a:srgbClr val="ffffff"/>
                </a:solidFill>
                <a:latin typeface="Calibri"/>
              </a:rPr>
              <a:t>(соответствие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  <a:p>
            <a:pPr marL="23400" algn="just" defTabSz="914400">
              <a:lnSpc>
                <a:spcPct val="100000"/>
              </a:lnSpc>
              <a:spcBef>
                <a:spcPts val="99"/>
              </a:spcBef>
            </a:pPr>
            <a:r>
              <a:rPr b="1" lang="ru-RU" sz="1100" spc="-15" strike="noStrike">
                <a:solidFill>
                  <a:srgbClr val="ffffff"/>
                </a:solidFill>
                <a:latin typeface="Calibri"/>
              </a:rPr>
              <a:t>запланированному)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0" name="object 15"/>
          <p:cNvSpPr/>
          <p:nvPr/>
        </p:nvSpPr>
        <p:spPr>
          <a:xfrm>
            <a:off x="2362320" y="2666880"/>
            <a:ext cx="1282320" cy="704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29880" bIns="0" anchor="t">
            <a:spAutoFit/>
          </a:bodyPr>
          <a:p>
            <a:pPr algn="ctr" defTabSz="914400">
              <a:lnSpc>
                <a:spcPts val="1329"/>
              </a:lnSpc>
              <a:spcBef>
                <a:spcPts val="235"/>
              </a:spcBef>
            </a:pPr>
            <a:r>
              <a:rPr b="0" lang="ru-RU" sz="1200" spc="-7" strike="noStrike">
                <a:solidFill>
                  <a:srgbClr val="ffffff"/>
                </a:solidFill>
                <a:latin typeface="Calibri"/>
              </a:rPr>
              <a:t>В</a:t>
            </a:r>
            <a:r>
              <a:rPr b="1" lang="ru-RU" sz="1200" spc="-7" strike="noStrike">
                <a:solidFill>
                  <a:srgbClr val="ffffff"/>
                </a:solidFill>
                <a:latin typeface="Calibri"/>
              </a:rPr>
              <a:t>ыполнение</a:t>
            </a:r>
            <a:r>
              <a:rPr b="1" lang="ru-RU" sz="1200" spc="-41" strike="noStrike">
                <a:solidFill>
                  <a:srgbClr val="ffffff"/>
                </a:solidFill>
                <a:latin typeface="Calibri"/>
              </a:rPr>
              <a:t> </a:t>
            </a:r>
            <a:r>
              <a:rPr b="1" lang="ru-RU" sz="1200" spc="-7" strike="noStrike">
                <a:solidFill>
                  <a:srgbClr val="ffffff"/>
                </a:solidFill>
                <a:latin typeface="Calibri"/>
              </a:rPr>
              <a:t>плана </a:t>
            </a:r>
            <a:r>
              <a:rPr b="1" lang="ru-RU" sz="1200" spc="-262" strike="noStrike">
                <a:solidFill>
                  <a:srgbClr val="ffffff"/>
                </a:solidFill>
                <a:latin typeface="Calibri"/>
              </a:rPr>
              <a:t> </a:t>
            </a:r>
            <a:r>
              <a:rPr b="1" lang="ru-RU" sz="1200" spc="-7" strike="noStrike">
                <a:solidFill>
                  <a:srgbClr val="ffffff"/>
                </a:solidFill>
                <a:latin typeface="Calibri"/>
              </a:rPr>
              <a:t>мероприятий</a:t>
            </a:r>
            <a:r>
              <a:rPr b="1" lang="ru-RU" sz="1200" spc="7" strike="noStrike">
                <a:solidFill>
                  <a:srgbClr val="ffffff"/>
                </a:solidFill>
                <a:latin typeface="Calibri"/>
              </a:rPr>
              <a:t> </a:t>
            </a:r>
            <a:r>
              <a:rPr b="1" lang="ru-RU" sz="1200" spc="-1" strike="noStrike">
                <a:solidFill>
                  <a:srgbClr val="ffffff"/>
                </a:solidFill>
                <a:latin typeface="Calibri"/>
              </a:rPr>
              <a:t>в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9000" algn="ctr" defTabSz="914400">
              <a:lnSpc>
                <a:spcPts val="1321"/>
              </a:lnSpc>
              <a:spcBef>
                <a:spcPts val="11"/>
              </a:spcBef>
            </a:pPr>
            <a:r>
              <a:rPr b="1" lang="ru-RU" sz="1200" spc="-1" strike="noStrike">
                <a:solidFill>
                  <a:srgbClr val="ffffff"/>
                </a:solidFill>
                <a:latin typeface="Calibri"/>
              </a:rPr>
              <a:t>за</a:t>
            </a:r>
            <a:r>
              <a:rPr b="1" lang="ru-RU" sz="1200" spc="-12" strike="noStrike">
                <a:solidFill>
                  <a:srgbClr val="ffffff"/>
                </a:solidFill>
                <a:latin typeface="Calibri"/>
              </a:rPr>
              <a:t>п</a:t>
            </a:r>
            <a:r>
              <a:rPr b="1" lang="ru-RU" sz="1200" spc="-1" strike="noStrike">
                <a:solidFill>
                  <a:srgbClr val="ffffff"/>
                </a:solidFill>
                <a:latin typeface="Calibri"/>
              </a:rPr>
              <a:t>л</a:t>
            </a:r>
            <a:r>
              <a:rPr b="1" lang="ru-RU" sz="1200" spc="-7" strike="noStrike">
                <a:solidFill>
                  <a:srgbClr val="ffffff"/>
                </a:solidFill>
                <a:latin typeface="Calibri"/>
              </a:rPr>
              <a:t>а</a:t>
            </a:r>
            <a:r>
              <a:rPr b="1" lang="ru-RU" sz="1200" spc="-1" strike="noStrike">
                <a:solidFill>
                  <a:srgbClr val="ffffff"/>
                </a:solidFill>
                <a:latin typeface="Calibri"/>
              </a:rPr>
              <a:t>ниро</a:t>
            </a:r>
            <a:r>
              <a:rPr b="1" lang="ru-RU" sz="1200" spc="-7" strike="noStrike">
                <a:solidFill>
                  <a:srgbClr val="ffffff"/>
                </a:solidFill>
                <a:latin typeface="Calibri"/>
              </a:rPr>
              <a:t>ва</a:t>
            </a:r>
            <a:r>
              <a:rPr b="1" lang="ru-RU" sz="1200" spc="-1" strike="noStrike">
                <a:solidFill>
                  <a:srgbClr val="ffffff"/>
                </a:solidFill>
                <a:latin typeface="Calibri"/>
              </a:rPr>
              <a:t>нные  </a:t>
            </a:r>
            <a:r>
              <a:rPr b="1" lang="ru-RU" sz="1200" spc="-7" strike="noStrike">
                <a:solidFill>
                  <a:srgbClr val="ffffff"/>
                </a:solidFill>
                <a:latin typeface="Calibri"/>
              </a:rPr>
              <a:t>сроки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" name="object 16"/>
          <p:cNvSpPr/>
          <p:nvPr/>
        </p:nvSpPr>
        <p:spPr>
          <a:xfrm>
            <a:off x="4343400" y="3581280"/>
            <a:ext cx="1339920" cy="536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29880" bIns="0" anchor="t">
            <a:spAutoFit/>
          </a:bodyPr>
          <a:p>
            <a:pPr algn="ctr" defTabSz="914400">
              <a:lnSpc>
                <a:spcPts val="1329"/>
              </a:lnSpc>
              <a:spcBef>
                <a:spcPts val="235"/>
              </a:spcBef>
            </a:pPr>
            <a:r>
              <a:rPr b="1" lang="ru-RU" sz="1200" spc="-7" strike="noStrike">
                <a:solidFill>
                  <a:srgbClr val="ffffff"/>
                </a:solidFill>
                <a:latin typeface="Calibri"/>
              </a:rPr>
              <a:t>Соответствие</a:t>
            </a:r>
            <a:r>
              <a:rPr b="1" lang="ru-RU" sz="1200" spc="-46" strike="noStrike">
                <a:solidFill>
                  <a:srgbClr val="ffffff"/>
                </a:solidFill>
                <a:latin typeface="Calibri"/>
              </a:rPr>
              <a:t> </a:t>
            </a:r>
            <a:r>
              <a:rPr b="1" lang="ru-RU" sz="1200" spc="-1" strike="noStrike">
                <a:solidFill>
                  <a:srgbClr val="ffffff"/>
                </a:solidFill>
                <a:latin typeface="Calibri"/>
              </a:rPr>
              <a:t>затрат </a:t>
            </a:r>
            <a:r>
              <a:rPr b="1" lang="ru-RU" sz="1200" spc="-262" strike="noStrike">
                <a:solidFill>
                  <a:srgbClr val="ffffff"/>
                </a:solidFill>
                <a:latin typeface="Calibri"/>
              </a:rPr>
              <a:t> </a:t>
            </a:r>
            <a:r>
              <a:rPr b="1" lang="ru-RU" sz="1200" spc="-7" strike="noStrike">
                <a:solidFill>
                  <a:srgbClr val="ffffff"/>
                </a:solidFill>
                <a:latin typeface="Calibri"/>
              </a:rPr>
              <a:t>запланированному </a:t>
            </a:r>
            <a:r>
              <a:rPr b="1" lang="ru-RU" sz="1200" spc="-1" strike="noStrike">
                <a:solidFill>
                  <a:srgbClr val="ffffff"/>
                </a:solidFill>
                <a:latin typeface="Calibri"/>
              </a:rPr>
              <a:t> </a:t>
            </a:r>
            <a:r>
              <a:rPr b="1" lang="ru-RU" sz="1200" spc="-12" strike="noStrike">
                <a:solidFill>
                  <a:srgbClr val="ffffff"/>
                </a:solidFill>
                <a:latin typeface="Calibri"/>
              </a:rPr>
              <a:t>бюджету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2" name="Рисунок 16" descr=""/>
          <p:cNvPicPr/>
          <p:nvPr/>
        </p:nvPicPr>
        <p:blipFill>
          <a:blip r:embed="rId3"/>
          <a:stretch/>
        </p:blipFill>
        <p:spPr>
          <a:xfrm>
            <a:off x="0" y="-11880"/>
            <a:ext cx="1054440" cy="1054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title"/>
          </p:nvPr>
        </p:nvSpPr>
        <p:spPr>
          <a:xfrm>
            <a:off x="1456920" y="123840"/>
            <a:ext cx="10176120" cy="1184400"/>
          </a:xfrm>
          <a:prstGeom prst="rect">
            <a:avLst/>
          </a:prstGeom>
          <a:noFill/>
          <a:ln w="0">
            <a:noFill/>
          </a:ln>
        </p:spPr>
        <p:txBody>
          <a:bodyPr lIns="0" rIns="0" tIns="39960" bIns="0" anchor="ctr">
            <a:noAutofit/>
          </a:bodyPr>
          <a:p>
            <a:pPr marL="12600" indent="0" algn="ctr" defTabSz="914400">
              <a:lnSpc>
                <a:spcPct val="95000"/>
              </a:lnSpc>
              <a:spcBef>
                <a:spcPts val="315"/>
              </a:spcBef>
              <a:buNone/>
              <a:tabLst>
                <a:tab algn="l" pos="0"/>
              </a:tabLst>
            </a:pPr>
            <a:r>
              <a:rPr b="1" lang="ru-RU" sz="3600" spc="89" strike="noStrike">
                <a:solidFill>
                  <a:srgbClr val="ff0000"/>
                </a:solidFill>
                <a:latin typeface="Calibri"/>
              </a:rPr>
              <a:t>4-й этап: </a:t>
            </a:r>
            <a:r>
              <a:rPr b="1" lang="ru-RU" sz="3600" spc="-106" strike="noStrike">
                <a:solidFill>
                  <a:srgbClr val="ff0000"/>
                </a:solidFill>
                <a:latin typeface="Calibri"/>
              </a:rPr>
              <a:t> </a:t>
            </a:r>
            <a:r>
              <a:rPr b="1" lang="ru-RU" sz="3600" spc="-92" strike="noStrike">
                <a:solidFill>
                  <a:srgbClr val="ff0000"/>
                </a:solidFill>
                <a:latin typeface="Calibri"/>
              </a:rPr>
              <a:t>Улучшение </a:t>
            </a:r>
            <a:r>
              <a:rPr b="1" lang="ru-RU" sz="3600" spc="-1" strike="noStrike">
                <a:solidFill>
                  <a:srgbClr val="ff0000"/>
                </a:solidFill>
                <a:latin typeface="Calibri"/>
              </a:rPr>
              <a:t>и </a:t>
            </a:r>
            <a:r>
              <a:rPr b="1" lang="ru-RU" sz="3600" spc="-52" strike="noStrike">
                <a:solidFill>
                  <a:srgbClr val="ff0000"/>
                </a:solidFill>
                <a:latin typeface="Calibri"/>
              </a:rPr>
              <a:t>коррекция мероприятий </a:t>
            </a:r>
            <a:r>
              <a:rPr b="1" lang="ru-RU" sz="3600" spc="-46" strike="noStrike">
                <a:solidFill>
                  <a:srgbClr val="ff0000"/>
                </a:solidFill>
                <a:latin typeface="Calibri"/>
              </a:rPr>
              <a:t> </a:t>
            </a:r>
            <a:r>
              <a:rPr b="1" lang="ru-RU" sz="3600" spc="-55" strike="noStrike">
                <a:solidFill>
                  <a:srgbClr val="ff0000"/>
                </a:solidFill>
                <a:latin typeface="Calibri"/>
              </a:rPr>
              <a:t>корпоративной</a:t>
            </a:r>
            <a:r>
              <a:rPr b="1" lang="ru-RU" sz="3600" spc="131" strike="noStrike">
                <a:solidFill>
                  <a:srgbClr val="ff0000"/>
                </a:solidFill>
                <a:latin typeface="Calibri"/>
              </a:rPr>
              <a:t> </a:t>
            </a:r>
            <a:r>
              <a:rPr b="1" lang="ru-RU" sz="3600" spc="-46" strike="noStrike">
                <a:solidFill>
                  <a:srgbClr val="ff0000"/>
                </a:solidFill>
                <a:latin typeface="Calibri"/>
              </a:rPr>
              <a:t>программы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4" name="object 3" descr=""/>
          <p:cNvPicPr/>
          <p:nvPr/>
        </p:nvPicPr>
        <p:blipFill>
          <a:blip r:embed="rId1"/>
          <a:stretch/>
        </p:blipFill>
        <p:spPr>
          <a:xfrm>
            <a:off x="357840" y="1794240"/>
            <a:ext cx="8380800" cy="4647240"/>
          </a:xfrm>
          <a:prstGeom prst="rect">
            <a:avLst/>
          </a:prstGeom>
          <a:ln w="0">
            <a:noFill/>
          </a:ln>
          <a:effectLst>
            <a:outerShdw algn="ctr" blurRad="44280" dir="5400000" dist="28080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dir="t" rig="balanced">
              <a:rot lat="0" lon="0" rev="8700000"/>
            </a:lightRig>
          </a:scene3d>
          <a:sp3d>
            <a:bevelT w="190500" h="38100"/>
          </a:sp3d>
        </p:spPr>
      </p:pic>
      <p:sp>
        <p:nvSpPr>
          <p:cNvPr id="265" name="object 4"/>
          <p:cNvSpPr/>
          <p:nvPr/>
        </p:nvSpPr>
        <p:spPr>
          <a:xfrm>
            <a:off x="2362320" y="4876920"/>
            <a:ext cx="1218240" cy="90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3320" bIns="0" anchor="t">
            <a:spAutoFit/>
          </a:bodyPr>
          <a:p>
            <a:pPr marL="12600" defTabSz="914400">
              <a:lnSpc>
                <a:spcPct val="100000"/>
              </a:lnSpc>
              <a:spcBef>
                <a:spcPts val="105"/>
              </a:spcBef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105"/>
              </a:spcBef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105"/>
              </a:spcBef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105"/>
              </a:spcBef>
            </a:pPr>
            <a:r>
              <a:rPr b="1" lang="ru-RU" sz="1400" spc="-7" strike="noStrike">
                <a:solidFill>
                  <a:srgbClr val="eff3f1"/>
                </a:solidFill>
                <a:latin typeface="Calibri"/>
              </a:rPr>
              <a:t>КРЕАТИВНОСТЬ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6" name="object 5"/>
          <p:cNvSpPr/>
          <p:nvPr/>
        </p:nvSpPr>
        <p:spPr>
          <a:xfrm>
            <a:off x="3962520" y="3733920"/>
            <a:ext cx="1218240" cy="1483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23400" bIns="0" anchor="t">
            <a:spAutoFit/>
          </a:bodyPr>
          <a:p>
            <a:pPr marL="128160" indent="-720" algn="ctr" defTabSz="914400">
              <a:lnSpc>
                <a:spcPct val="92000"/>
              </a:lnSpc>
              <a:spcBef>
                <a:spcPts val="184"/>
              </a:spcBef>
              <a:tabLst>
                <a:tab algn="l" pos="0"/>
              </a:tabLst>
            </a:pP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128160" indent="-720" algn="ctr" defTabSz="914400">
              <a:lnSpc>
                <a:spcPct val="92000"/>
              </a:lnSpc>
              <a:spcBef>
                <a:spcPts val="184"/>
              </a:spcBef>
              <a:tabLst>
                <a:tab algn="l" pos="0"/>
              </a:tabLst>
            </a:pP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128160" indent="-720" algn="ctr" defTabSz="914400">
              <a:lnSpc>
                <a:spcPct val="92000"/>
              </a:lnSpc>
              <a:spcBef>
                <a:spcPts val="184"/>
              </a:spcBef>
              <a:tabLst>
                <a:tab algn="l" pos="0"/>
              </a:tabLst>
            </a:pPr>
            <a:r>
              <a:rPr b="1" lang="ru-RU" sz="1200" spc="-12" strike="noStrike">
                <a:solidFill>
                  <a:srgbClr val="eff3f1"/>
                </a:solidFill>
                <a:latin typeface="Calibri"/>
              </a:rPr>
              <a:t>Команда </a:t>
            </a:r>
            <a:r>
              <a:rPr b="1" lang="ru-RU" sz="1200" spc="-7" strike="noStrike">
                <a:solidFill>
                  <a:srgbClr val="eff3f1"/>
                </a:solidFill>
                <a:latin typeface="Calibri"/>
              </a:rPr>
              <a:t> сотрудников</a:t>
            </a:r>
            <a:r>
              <a:rPr b="1" lang="ru-RU" sz="1200" spc="-35" strike="noStrike">
                <a:solidFill>
                  <a:srgbClr val="eff3f1"/>
                </a:solidFill>
                <a:latin typeface="Calibri"/>
              </a:rPr>
              <a:t> </a:t>
            </a:r>
            <a:r>
              <a:rPr b="1" lang="ru-RU" sz="1200" spc="-7" strike="noStrike">
                <a:solidFill>
                  <a:srgbClr val="eff3f1"/>
                </a:solidFill>
                <a:latin typeface="Calibri"/>
              </a:rPr>
              <a:t>с </a:t>
            </a:r>
            <a:r>
              <a:rPr b="1" lang="ru-RU" sz="1200" spc="-211" strike="noStrike">
                <a:solidFill>
                  <a:srgbClr val="eff3f1"/>
                </a:solidFill>
                <a:latin typeface="Calibri"/>
              </a:rPr>
              <a:t> </a:t>
            </a:r>
            <a:r>
              <a:rPr b="1" lang="ru-RU" sz="1200" spc="-7" strike="noStrike">
                <a:solidFill>
                  <a:srgbClr val="eff3f1"/>
                </a:solidFill>
                <a:latin typeface="Calibri"/>
              </a:rPr>
              <a:t>высокой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128160" algn="ctr" defTabSz="914400">
              <a:lnSpc>
                <a:spcPts val="1060"/>
              </a:lnSpc>
              <a:tabLst>
                <a:tab algn="l" pos="0"/>
              </a:tabLst>
            </a:pPr>
            <a:r>
              <a:rPr b="1" lang="ru-RU" sz="1200" spc="-7" strike="noStrike">
                <a:solidFill>
                  <a:srgbClr val="eff3f1"/>
                </a:solidFill>
                <a:latin typeface="Calibri"/>
              </a:rPr>
              <a:t>приверженностью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87120" indent="28440" defTabSz="914400">
              <a:lnSpc>
                <a:spcPts val="1100"/>
              </a:lnSpc>
              <a:spcBef>
                <a:spcPts val="79"/>
              </a:spcBef>
              <a:tabLst>
                <a:tab algn="l" pos="0"/>
              </a:tabLst>
            </a:pPr>
            <a:r>
              <a:rPr b="1" lang="ru-RU" sz="1200" spc="-7" strike="noStrike">
                <a:solidFill>
                  <a:srgbClr val="eff3f1"/>
                </a:solidFill>
                <a:latin typeface="Calibri"/>
              </a:rPr>
              <a:t>к ЗДОРОВОМУ </a:t>
            </a:r>
            <a:r>
              <a:rPr b="1" lang="ru-RU" sz="1200" spc="-216" strike="noStrike">
                <a:solidFill>
                  <a:srgbClr val="eff3f1"/>
                </a:solidFill>
                <a:latin typeface="Calibri"/>
              </a:rPr>
              <a:t> </a:t>
            </a:r>
            <a:r>
              <a:rPr b="1" lang="ru-RU" sz="1200" spc="-12" strike="noStrike">
                <a:solidFill>
                  <a:srgbClr val="eff3f1"/>
                </a:solidFill>
                <a:latin typeface="Calibri"/>
              </a:rPr>
              <a:t>ОБРАЗУ</a:t>
            </a:r>
            <a:r>
              <a:rPr b="1" lang="ru-RU" sz="1200" spc="-26" strike="noStrike">
                <a:solidFill>
                  <a:srgbClr val="eff3f1"/>
                </a:solidFill>
                <a:latin typeface="Calibri"/>
              </a:rPr>
              <a:t> </a:t>
            </a:r>
            <a:r>
              <a:rPr b="1" lang="ru-RU" sz="1200" spc="-7" strike="noStrike">
                <a:solidFill>
                  <a:srgbClr val="eff3f1"/>
                </a:solidFill>
                <a:latin typeface="Calibri"/>
              </a:rPr>
              <a:t>ЖИЗНИ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7" name="object 6"/>
          <p:cNvSpPr/>
          <p:nvPr/>
        </p:nvSpPr>
        <p:spPr>
          <a:xfrm>
            <a:off x="2438280" y="2895480"/>
            <a:ext cx="1218240" cy="967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28440" bIns="0" anchor="t">
            <a:spAutoFit/>
          </a:bodyPr>
          <a:p>
            <a:pPr marL="12600" indent="-720" algn="ctr" defTabSz="914400">
              <a:lnSpc>
                <a:spcPts val="1159"/>
              </a:lnSpc>
              <a:spcBef>
                <a:spcPts val="224"/>
              </a:spcBef>
              <a:tabLst>
                <a:tab algn="l" pos="0"/>
              </a:tabLst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marL="12600" indent="-720" algn="ctr" defTabSz="914400">
              <a:lnSpc>
                <a:spcPts val="1159"/>
              </a:lnSpc>
              <a:spcBef>
                <a:spcPts val="224"/>
              </a:spcBef>
              <a:tabLst>
                <a:tab algn="l" pos="0"/>
              </a:tabLst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marL="12600" indent="-720" algn="ctr" defTabSz="914400">
              <a:lnSpc>
                <a:spcPts val="1159"/>
              </a:lnSpc>
              <a:spcBef>
                <a:spcPts val="224"/>
              </a:spcBef>
              <a:tabLst>
                <a:tab algn="l" pos="0"/>
              </a:tabLst>
            </a:pPr>
            <a:r>
              <a:rPr b="1" lang="ru-RU" sz="1400" spc="-7" strike="noStrike">
                <a:solidFill>
                  <a:srgbClr val="eff3f1"/>
                </a:solidFill>
                <a:latin typeface="Calibri"/>
              </a:rPr>
              <a:t>Усиление </a:t>
            </a:r>
            <a:r>
              <a:rPr b="1" lang="ru-RU" sz="1400" spc="-1" strike="noStrike">
                <a:solidFill>
                  <a:srgbClr val="eff3f1"/>
                </a:solidFill>
                <a:latin typeface="Calibri"/>
              </a:rPr>
              <a:t> </a:t>
            </a:r>
            <a:r>
              <a:rPr b="1" lang="ru-RU" sz="1400" spc="-7" strike="noStrike">
                <a:solidFill>
                  <a:srgbClr val="eff3f1"/>
                </a:solidFill>
                <a:latin typeface="Calibri"/>
              </a:rPr>
              <a:t>не</a:t>
            </a:r>
            <a:r>
              <a:rPr b="1" lang="ru-RU" sz="1400" spc="-12" strike="noStrike">
                <a:solidFill>
                  <a:srgbClr val="eff3f1"/>
                </a:solidFill>
                <a:latin typeface="Calibri"/>
              </a:rPr>
              <a:t>о</a:t>
            </a:r>
            <a:r>
              <a:rPr b="1" lang="ru-RU" sz="1400" spc="-7" strike="noStrike">
                <a:solidFill>
                  <a:srgbClr val="eff3f1"/>
                </a:solidFill>
                <a:latin typeface="Calibri"/>
              </a:rPr>
              <a:t>бх</a:t>
            </a:r>
            <a:r>
              <a:rPr b="1" lang="ru-RU" sz="1400" spc="-12" strike="noStrike">
                <a:solidFill>
                  <a:srgbClr val="eff3f1"/>
                </a:solidFill>
                <a:latin typeface="Calibri"/>
              </a:rPr>
              <a:t>о</a:t>
            </a:r>
            <a:r>
              <a:rPr b="1" lang="ru-RU" sz="1400" spc="-1" strike="noStrike">
                <a:solidFill>
                  <a:srgbClr val="eff3f1"/>
                </a:solidFill>
                <a:latin typeface="Calibri"/>
              </a:rPr>
              <a:t>димых  </a:t>
            </a:r>
            <a:r>
              <a:rPr b="1" lang="ru-RU" sz="1400" spc="-7" strike="noStrike">
                <a:solidFill>
                  <a:srgbClr val="eff3f1"/>
                </a:solidFill>
                <a:latin typeface="Calibri"/>
              </a:rPr>
              <a:t>качеств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marL="12600" algn="ctr" defTabSz="914400">
              <a:lnSpc>
                <a:spcPts val="1151"/>
              </a:lnSpc>
              <a:tabLst>
                <a:tab algn="l" pos="0"/>
              </a:tabLst>
            </a:pPr>
            <a:r>
              <a:rPr b="1" lang="ru-RU" sz="1400" spc="-1" strike="noStrike">
                <a:solidFill>
                  <a:srgbClr val="eff3f1"/>
                </a:solidFill>
                <a:latin typeface="Calibri"/>
              </a:rPr>
              <a:t>сотрудников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8" name="object 7"/>
          <p:cNvSpPr/>
          <p:nvPr/>
        </p:nvSpPr>
        <p:spPr>
          <a:xfrm>
            <a:off x="5410080" y="3124080"/>
            <a:ext cx="1446840" cy="80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3320" bIns="0" anchor="t">
            <a:spAutoFit/>
          </a:bodyPr>
          <a:p>
            <a:pPr algn="ctr" defTabSz="914400">
              <a:lnSpc>
                <a:spcPts val="1219"/>
              </a:lnSpc>
              <a:spcBef>
                <a:spcPts val="105"/>
              </a:spcBef>
            </a:pP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1219"/>
              </a:lnSpc>
              <a:spcBef>
                <a:spcPts val="105"/>
              </a:spcBef>
            </a:pP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1219"/>
              </a:lnSpc>
              <a:spcBef>
                <a:spcPts val="105"/>
              </a:spcBef>
            </a:pP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1219"/>
              </a:lnSpc>
              <a:spcBef>
                <a:spcPts val="105"/>
              </a:spcBef>
            </a:pPr>
            <a:r>
              <a:rPr b="1" lang="ru-RU" sz="1200" spc="-1" strike="noStrike">
                <a:solidFill>
                  <a:srgbClr val="eff3f1"/>
                </a:solidFill>
                <a:latin typeface="Calibri"/>
              </a:rPr>
              <a:t>ЭФФЕКТИВНОСТЬ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1800" algn="ctr" defTabSz="914400">
              <a:lnSpc>
                <a:spcPts val="1040"/>
              </a:lnSpc>
            </a:pPr>
            <a:r>
              <a:rPr b="1" lang="ru-RU" sz="1200" spc="-7" strike="noStrike">
                <a:solidFill>
                  <a:srgbClr val="eff3f1"/>
                </a:solidFill>
                <a:latin typeface="Calibri"/>
              </a:rPr>
              <a:t>КОМПАНИИ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9" name="object 8" descr=""/>
          <p:cNvPicPr/>
          <p:nvPr/>
        </p:nvPicPr>
        <p:blipFill>
          <a:blip r:embed="rId2"/>
          <a:stretch/>
        </p:blipFill>
        <p:spPr>
          <a:xfrm>
            <a:off x="8901360" y="1794240"/>
            <a:ext cx="2818440" cy="4647240"/>
          </a:xfrm>
          <a:prstGeom prst="rect">
            <a:avLst/>
          </a:prstGeom>
          <a:ln w="0">
            <a:noFill/>
          </a:ln>
        </p:spPr>
      </p:pic>
      <p:sp>
        <p:nvSpPr>
          <p:cNvPr id="270" name="object 9"/>
          <p:cNvSpPr/>
          <p:nvPr/>
        </p:nvSpPr>
        <p:spPr>
          <a:xfrm>
            <a:off x="9144000" y="1828800"/>
            <a:ext cx="2132640" cy="4394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240" bIns="0" anchor="t">
            <a:spAutoFit/>
          </a:bodyPr>
          <a:p>
            <a:pPr algn="just" defTabSz="914400">
              <a:lnSpc>
                <a:spcPct val="100000"/>
              </a:lnSpc>
              <a:spcBef>
                <a:spcPts val="96"/>
              </a:spcBef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  <a:spcBef>
                <a:spcPts val="96"/>
              </a:spcBef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  <a:spcBef>
                <a:spcPts val="96"/>
              </a:spcBef>
            </a:pP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4-й этап</a:t>
            </a:r>
            <a:r>
              <a:rPr b="1" lang="ru-RU" sz="1800" spc="-41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позволяет </a:t>
            </a:r>
            <a:r>
              <a:rPr b="1" lang="ru-RU" sz="1800" spc="-350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организациям 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постоянно </a:t>
            </a:r>
            <a:r>
              <a:rPr b="1" lang="ru-RU" sz="1800" spc="-12" strike="noStrike">
                <a:solidFill>
                  <a:schemeClr val="dk1"/>
                </a:solidFill>
                <a:latin typeface="Calibri"/>
              </a:rPr>
              <a:t>корректировать </a:t>
            </a:r>
            <a:r>
              <a:rPr b="1" lang="ru-RU" sz="1800" spc="-32" strike="noStrike">
                <a:solidFill>
                  <a:schemeClr val="dk1"/>
                </a:solidFill>
                <a:latin typeface="Calibri"/>
              </a:rPr>
              <a:t>к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о</a:t>
            </a:r>
            <a:r>
              <a:rPr b="1" lang="ru-RU" sz="1800" spc="-12" strike="noStrike">
                <a:solidFill>
                  <a:schemeClr val="dk1"/>
                </a:solidFill>
                <a:latin typeface="Calibri"/>
              </a:rPr>
              <a:t>рп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о</a:t>
            </a:r>
            <a:r>
              <a:rPr b="1" lang="ru-RU" sz="1800" spc="-12" strike="noStrike">
                <a:solidFill>
                  <a:schemeClr val="dk1"/>
                </a:solidFill>
                <a:latin typeface="Calibri"/>
              </a:rPr>
              <a:t>р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атив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н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ую  </a:t>
            </a:r>
            <a:r>
              <a:rPr b="1" lang="ru-RU" sz="1800" spc="-12" strike="noStrike">
                <a:solidFill>
                  <a:schemeClr val="dk1"/>
                </a:solidFill>
                <a:latin typeface="Calibri"/>
              </a:rPr>
              <a:t>программу 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укрепления  </a:t>
            </a:r>
            <a:r>
              <a:rPr b="1" lang="ru-RU" sz="1800" spc="-12" strike="noStrike">
                <a:solidFill>
                  <a:schemeClr val="dk1"/>
                </a:solidFill>
                <a:latin typeface="Calibri"/>
              </a:rPr>
              <a:t>здоровья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работников с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учетом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достигнутых </a:t>
            </a:r>
            <a:r>
              <a:rPr b="1" lang="ru-RU" sz="1800" spc="-350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1800" spc="-12" strike="noStrike">
                <a:solidFill>
                  <a:schemeClr val="dk1"/>
                </a:solidFill>
                <a:latin typeface="Calibri"/>
              </a:rPr>
              <a:t>ре</a:t>
            </a:r>
            <a:r>
              <a:rPr b="1" lang="ru-RU" sz="1800" spc="-15" strike="noStrike">
                <a:solidFill>
                  <a:schemeClr val="dk1"/>
                </a:solidFill>
                <a:latin typeface="Calibri"/>
              </a:rPr>
              <a:t>з</a:t>
            </a:r>
            <a:r>
              <a:rPr b="1" lang="ru-RU" sz="1800" spc="-72" strike="noStrike">
                <a:solidFill>
                  <a:schemeClr val="dk1"/>
                </a:solidFill>
                <a:latin typeface="Calibri"/>
              </a:rPr>
              <a:t>у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л</a:t>
            </a:r>
            <a:r>
              <a:rPr b="1" lang="ru-RU" sz="1800" spc="-55" strike="noStrike">
                <a:solidFill>
                  <a:schemeClr val="dk1"/>
                </a:solidFill>
                <a:latin typeface="Calibri"/>
              </a:rPr>
              <a:t>ь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та</a:t>
            </a:r>
            <a:r>
              <a:rPr b="1" lang="ru-RU" sz="1800" spc="-21" strike="noStrike">
                <a:solidFill>
                  <a:schemeClr val="dk1"/>
                </a:solidFill>
                <a:latin typeface="Calibri"/>
              </a:rPr>
              <a:t>т</a:t>
            </a:r>
            <a:r>
              <a:rPr b="1" lang="ru-RU" sz="1800" spc="-7" strike="noStrike">
                <a:solidFill>
                  <a:schemeClr val="dk1"/>
                </a:solidFill>
                <a:latin typeface="Calibri"/>
              </a:rPr>
              <a:t>о</a:t>
            </a:r>
            <a:r>
              <a:rPr b="1" lang="ru-RU" sz="1800" spc="-1" strike="noStrike">
                <a:solidFill>
                  <a:schemeClr val="dk1"/>
                </a:solidFill>
                <a:latin typeface="Calibri"/>
              </a:rPr>
              <a:t>в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12600" defTabSz="914400">
              <a:lnSpc>
                <a:spcPct val="100000"/>
              </a:lnSpc>
            </a:pP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1" name="object 11"/>
          <p:cNvSpPr/>
          <p:nvPr/>
        </p:nvSpPr>
        <p:spPr>
          <a:xfrm>
            <a:off x="9058680" y="5862960"/>
            <a:ext cx="55440" cy="133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spAutoFit/>
          </a:bodyPr>
          <a:p>
            <a:pPr marL="12600" defTabSz="914400">
              <a:lnSpc>
                <a:spcPct val="100000"/>
              </a:lnSpc>
              <a:spcBef>
                <a:spcPts val="99"/>
              </a:spcBef>
            </a:pPr>
            <a:r>
              <a:rPr b="0" lang="ru-RU" sz="800" spc="24" strike="noStrike">
                <a:solidFill>
                  <a:schemeClr val="dk1"/>
                </a:solidFill>
                <a:latin typeface="Cambria"/>
              </a:rPr>
              <a:t>: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2" name="Рисунок 11" descr=""/>
          <p:cNvPicPr/>
          <p:nvPr/>
        </p:nvPicPr>
        <p:blipFill>
          <a:blip r:embed="rId3"/>
          <a:stretch/>
        </p:blipFill>
        <p:spPr>
          <a:xfrm>
            <a:off x="0" y="-11880"/>
            <a:ext cx="1054440" cy="1054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Рисунок 14" descr=""/>
          <p:cNvPicPr/>
          <p:nvPr/>
        </p:nvPicPr>
        <p:blipFill>
          <a:blip r:embed="rId1"/>
          <a:srcRect l="18642" t="8108" r="28535" b="9186"/>
          <a:stretch/>
        </p:blipFill>
        <p:spPr>
          <a:xfrm>
            <a:off x="5637240" y="1268640"/>
            <a:ext cx="3121920" cy="2716560"/>
          </a:xfrm>
          <a:prstGeom prst="rect">
            <a:avLst/>
          </a:prstGeom>
          <a:ln w="0">
            <a:solidFill>
              <a:srgbClr val="4472c4"/>
            </a:solidFill>
          </a:ln>
        </p:spPr>
      </p:pic>
      <p:pic>
        <p:nvPicPr>
          <p:cNvPr id="274" name="Рисунок 4" descr=""/>
          <p:cNvPicPr/>
          <p:nvPr/>
        </p:nvPicPr>
        <p:blipFill>
          <a:blip r:embed="rId2"/>
          <a:srcRect l="23857" t="20120" r="20812" b="21504"/>
          <a:stretch/>
        </p:blipFill>
        <p:spPr>
          <a:xfrm>
            <a:off x="407520" y="1196640"/>
            <a:ext cx="4508640" cy="2432160"/>
          </a:xfrm>
          <a:prstGeom prst="rect">
            <a:avLst/>
          </a:prstGeom>
          <a:ln w="0">
            <a:solidFill>
              <a:srgbClr val="4472c4"/>
            </a:solidFill>
          </a:ln>
        </p:spPr>
      </p:pic>
      <p:pic>
        <p:nvPicPr>
          <p:cNvPr id="275" name="Рисунок 6" descr=""/>
          <p:cNvPicPr/>
          <p:nvPr/>
        </p:nvPicPr>
        <p:blipFill>
          <a:blip r:embed="rId3"/>
          <a:stretch/>
        </p:blipFill>
        <p:spPr>
          <a:xfrm>
            <a:off x="407520" y="3717000"/>
            <a:ext cx="4463280" cy="2975400"/>
          </a:xfrm>
          <a:prstGeom prst="rect">
            <a:avLst/>
          </a:prstGeom>
          <a:ln w="0">
            <a:solidFill>
              <a:srgbClr val="4472c4"/>
            </a:solidFill>
          </a:ln>
        </p:spPr>
      </p:pic>
      <p:pic>
        <p:nvPicPr>
          <p:cNvPr id="276" name="Рисунок 8" descr=""/>
          <p:cNvPicPr/>
          <p:nvPr/>
        </p:nvPicPr>
        <p:blipFill>
          <a:blip r:embed="rId4"/>
          <a:stretch/>
        </p:blipFill>
        <p:spPr>
          <a:xfrm>
            <a:off x="8471160" y="2421000"/>
            <a:ext cx="3195000" cy="2231280"/>
          </a:xfrm>
          <a:prstGeom prst="rect">
            <a:avLst/>
          </a:prstGeom>
          <a:ln w="0">
            <a:solidFill>
              <a:srgbClr val="4472c4"/>
            </a:solidFill>
          </a:ln>
        </p:spPr>
      </p:pic>
      <p:pic>
        <p:nvPicPr>
          <p:cNvPr id="277" name="Рисунок 12" descr=""/>
          <p:cNvPicPr/>
          <p:nvPr/>
        </p:nvPicPr>
        <p:blipFill>
          <a:blip r:embed="rId5"/>
          <a:stretch/>
        </p:blipFill>
        <p:spPr>
          <a:xfrm>
            <a:off x="5794560" y="4166640"/>
            <a:ext cx="2895840" cy="2525760"/>
          </a:xfrm>
          <a:prstGeom prst="rect">
            <a:avLst/>
          </a:prstGeom>
          <a:ln w="0">
            <a:solidFill>
              <a:srgbClr val="4472c4"/>
            </a:solidFill>
          </a:ln>
        </p:spPr>
      </p:pic>
      <p:sp>
        <p:nvSpPr>
          <p:cNvPr id="278" name="PlaceHolder 1"/>
          <p:cNvSpPr>
            <a:spLocks noGrp="1"/>
          </p:cNvSpPr>
          <p:nvPr>
            <p:ph type="title"/>
          </p:nvPr>
        </p:nvSpPr>
        <p:spPr>
          <a:xfrm>
            <a:off x="1447920" y="-5040"/>
            <a:ext cx="10168560" cy="1196640"/>
          </a:xfrm>
          <a:prstGeom prst="rect">
            <a:avLst/>
          </a:prstGeom>
          <a:noFill/>
          <a:ln w="0">
            <a:noFill/>
          </a:ln>
        </p:spPr>
        <p:txBody>
          <a:bodyPr lIns="0" rIns="0" tIns="52200" bIns="0" anchor="ctr">
            <a:noAutofit/>
          </a:bodyPr>
          <a:p>
            <a:pPr marL="12600" indent="0" algn="ctr" defTabSz="914400">
              <a:lnSpc>
                <a:spcPts val="4110"/>
              </a:lnSpc>
              <a:spcBef>
                <a:spcPts val="408"/>
              </a:spcBef>
              <a:buNone/>
              <a:tabLst>
                <a:tab algn="l" pos="0"/>
              </a:tabLst>
            </a:pPr>
            <a:r>
              <a:rPr b="1" lang="ru-RU" sz="3600" spc="-55" strike="noStrike">
                <a:solidFill>
                  <a:srgbClr val="ff0000"/>
                </a:solidFill>
                <a:latin typeface="Calibri"/>
              </a:rPr>
              <a:t>АТРИЯ – инструмент для внедрения корпоративных программ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9" name="Рисунок 9" descr=""/>
          <p:cNvPicPr/>
          <p:nvPr/>
        </p:nvPicPr>
        <p:blipFill>
          <a:blip r:embed="rId6"/>
          <a:stretch/>
        </p:blipFill>
        <p:spPr>
          <a:xfrm>
            <a:off x="0" y="-11880"/>
            <a:ext cx="1054440" cy="1054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Прямоугольник 17"/>
          <p:cNvSpPr/>
          <p:nvPr/>
        </p:nvSpPr>
        <p:spPr>
          <a:xfrm>
            <a:off x="-9360" y="4403160"/>
            <a:ext cx="12200400" cy="24537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deeb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81" name="PlaceHolder 1"/>
          <p:cNvSpPr>
            <a:spLocks noGrp="1"/>
          </p:cNvSpPr>
          <p:nvPr>
            <p:ph/>
          </p:nvPr>
        </p:nvSpPr>
        <p:spPr>
          <a:xfrm>
            <a:off x="925200" y="4856760"/>
            <a:ext cx="4897440" cy="1765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algn="just" defTabSz="914400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ru-RU" sz="2000" spc="-1" strike="noStrike">
                <a:solidFill>
                  <a:srgbClr val="014b92"/>
                </a:solidFill>
                <a:latin typeface="Arial"/>
              </a:rPr>
              <a:t>Зарегистрируйтесь на сайте</a:t>
            </a:r>
            <a:r>
              <a:rPr b="1" lang="en-US" sz="2000" spc="-1" strike="noStrike">
                <a:solidFill>
                  <a:srgbClr val="014b92"/>
                </a:solidFill>
                <a:latin typeface="Arial"/>
              </a:rPr>
              <a:t> TAKZDOROVO.RU </a:t>
            </a:r>
            <a:r>
              <a:rPr b="1" lang="ru-RU" sz="2000" spc="-1" strike="noStrike">
                <a:solidFill>
                  <a:srgbClr val="014b92"/>
                </a:solidFill>
                <a:latin typeface="Arial"/>
              </a:rPr>
              <a:t> и получите доступ ко всем сервисам сайта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2" name="Рисунок 13" descr="Изображение выглядит как шаблон, прямоугольный, искусство, Прямоугольник&#10;&#10;Автоматически созданное описание"/>
          <p:cNvPicPr/>
          <p:nvPr/>
        </p:nvPicPr>
        <p:blipFill>
          <a:blip r:embed="rId1"/>
          <a:stretch/>
        </p:blipFill>
        <p:spPr>
          <a:xfrm>
            <a:off x="2050920" y="1491480"/>
            <a:ext cx="2833920" cy="2833920"/>
          </a:xfrm>
          <a:prstGeom prst="rect">
            <a:avLst/>
          </a:prstGeom>
          <a:ln w="0">
            <a:noFill/>
          </a:ln>
        </p:spPr>
      </p:pic>
      <p:pic>
        <p:nvPicPr>
          <p:cNvPr id="283" name="Рисунок 15" descr="Изображение выглядит как текст, логотип, Шрифт, Графика&#10;&#10;Автоматически созданное описание"/>
          <p:cNvPicPr/>
          <p:nvPr/>
        </p:nvPicPr>
        <p:blipFill>
          <a:blip r:embed="rId2"/>
          <a:srcRect l="18613" t="31539" r="18104" b="31347"/>
          <a:stretch/>
        </p:blipFill>
        <p:spPr>
          <a:xfrm>
            <a:off x="3125520" y="110880"/>
            <a:ext cx="2540160" cy="1052640"/>
          </a:xfrm>
          <a:prstGeom prst="rect">
            <a:avLst/>
          </a:prstGeom>
          <a:ln w="0">
            <a:noFill/>
          </a:ln>
        </p:spPr>
      </p:pic>
      <p:pic>
        <p:nvPicPr>
          <p:cNvPr id="284" name="Рисунок 12" descr=""/>
          <p:cNvPicPr/>
          <p:nvPr/>
        </p:nvPicPr>
        <p:blipFill>
          <a:blip r:embed="rId3"/>
          <a:srcRect l="0" t="0" r="0" b="5080"/>
          <a:stretch/>
        </p:blipFill>
        <p:spPr>
          <a:xfrm>
            <a:off x="7081920" y="0"/>
            <a:ext cx="5109120" cy="6856920"/>
          </a:xfrm>
          <a:prstGeom prst="rect">
            <a:avLst/>
          </a:prstGeom>
          <a:ln w="0">
            <a:noFill/>
          </a:ln>
        </p:spPr>
      </p:pic>
      <p:pic>
        <p:nvPicPr>
          <p:cNvPr id="285" name="Рисунок 9" descr=""/>
          <p:cNvPicPr/>
          <p:nvPr/>
        </p:nvPicPr>
        <p:blipFill>
          <a:blip r:embed="rId4"/>
          <a:stretch/>
        </p:blipFill>
        <p:spPr>
          <a:xfrm>
            <a:off x="0" y="-11880"/>
            <a:ext cx="1054440" cy="1054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ru-RU" sz="4400" spc="-1" strike="noStrike">
                <a:solidFill>
                  <a:srgbClr val="ff0000"/>
                </a:solidFill>
                <a:latin typeface="Calibri"/>
              </a:rPr>
              <a:t>Паспорт Национального проекта</a:t>
            </a:r>
            <a:br>
              <a:rPr sz="4400"/>
            </a:b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subTitle"/>
          </p:nvPr>
        </p:nvSpPr>
        <p:spPr>
          <a:xfrm>
            <a:off x="1690200" y="5670000"/>
            <a:ext cx="9289800" cy="82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ff0000"/>
              </a:buClr>
              <a:buFont typeface="Arial"/>
              <a:buChar char="•"/>
            </a:pPr>
            <a:r>
              <a:rPr b="1" lang="ru-RU" sz="1800" spc="-12" strike="noStrike">
                <a:solidFill>
                  <a:srgbClr val="ff0000"/>
                </a:solidFill>
                <a:latin typeface="Calibri"/>
                <a:ea typeface="Times New Roman"/>
              </a:rPr>
              <a:t>Увеличение доли граждан, ведущих здоровый образ жизни, к 2030 году в 1,5 раза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3" name="Рисунок 4" descr=""/>
          <p:cNvPicPr/>
          <p:nvPr/>
        </p:nvPicPr>
        <p:blipFill>
          <a:blip r:embed="rId1"/>
          <a:srcRect l="20685" t="28245" r="22372" b="24469"/>
          <a:stretch/>
        </p:blipFill>
        <p:spPr>
          <a:xfrm>
            <a:off x="3420000" y="1175400"/>
            <a:ext cx="5657040" cy="2641680"/>
          </a:xfrm>
          <a:prstGeom prst="rect">
            <a:avLst/>
          </a:prstGeom>
          <a:ln w="0">
            <a:solidFill>
              <a:srgbClr val="000000"/>
            </a:solidFill>
          </a:ln>
          <a:scene3d>
            <a:camera prst="orthographicFront"/>
            <a:lightRig dir="t" rig="threePt"/>
          </a:scene3d>
          <a:sp3d>
            <a:bevelT prst="coolSlant" w="165100"/>
          </a:sp3d>
        </p:spPr>
      </p:pic>
      <p:pic>
        <p:nvPicPr>
          <p:cNvPr id="84" name="Рисунок 6" descr=""/>
          <p:cNvPicPr/>
          <p:nvPr/>
        </p:nvPicPr>
        <p:blipFill>
          <a:blip r:embed="rId2"/>
          <a:srcRect l="20020" t="21610" r="21791" b="62520"/>
          <a:stretch/>
        </p:blipFill>
        <p:spPr>
          <a:xfrm>
            <a:off x="173160" y="3953520"/>
            <a:ext cx="11336760" cy="1735920"/>
          </a:xfrm>
          <a:prstGeom prst="rect">
            <a:avLst/>
          </a:prstGeom>
          <a:ln w="0">
            <a:solidFill>
              <a:srgbClr val="ffffff"/>
            </a:solidFill>
          </a:ln>
        </p:spPr>
      </p:pic>
      <p:pic>
        <p:nvPicPr>
          <p:cNvPr id="85" name="Рисунок 17" descr=""/>
          <p:cNvPicPr/>
          <p:nvPr/>
        </p:nvPicPr>
        <p:blipFill>
          <a:blip r:embed="rId3"/>
          <a:stretch/>
        </p:blipFill>
        <p:spPr>
          <a:xfrm>
            <a:off x="360" y="-11520"/>
            <a:ext cx="1054440" cy="1054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Рисунок 18" descr=""/>
          <p:cNvPicPr/>
          <p:nvPr/>
        </p:nvPicPr>
        <p:blipFill>
          <a:blip r:embed="rId1"/>
          <a:stretch/>
        </p:blipFill>
        <p:spPr>
          <a:xfrm>
            <a:off x="360" y="-11520"/>
            <a:ext cx="1054440" cy="1054440"/>
          </a:xfrm>
          <a:prstGeom prst="rect">
            <a:avLst/>
          </a:prstGeom>
          <a:ln w="0">
            <a:noFill/>
          </a:ln>
        </p:spPr>
      </p:pic>
      <p:pic>
        <p:nvPicPr>
          <p:cNvPr id="87" name="Рисунок 19" descr=""/>
          <p:cNvPicPr/>
          <p:nvPr/>
        </p:nvPicPr>
        <p:blipFill>
          <a:blip r:embed="rId2"/>
          <a:stretch/>
        </p:blipFill>
        <p:spPr>
          <a:xfrm>
            <a:off x="360" y="-11520"/>
            <a:ext cx="1054440" cy="1054440"/>
          </a:xfrm>
          <a:prstGeom prst="rect">
            <a:avLst/>
          </a:prstGeom>
          <a:ln w="0">
            <a:noFill/>
          </a:ln>
        </p:spPr>
      </p:pic>
      <p:pic>
        <p:nvPicPr>
          <p:cNvPr id="88" name="Рисунок 20" descr=""/>
          <p:cNvPicPr/>
          <p:nvPr/>
        </p:nvPicPr>
        <p:blipFill>
          <a:blip r:embed="rId3"/>
          <a:stretch/>
        </p:blipFill>
        <p:spPr>
          <a:xfrm>
            <a:off x="360" y="-11520"/>
            <a:ext cx="1054440" cy="1054440"/>
          </a:xfrm>
          <a:prstGeom prst="rect">
            <a:avLst/>
          </a:prstGeom>
          <a:ln w="0">
            <a:noFill/>
          </a:ln>
        </p:spPr>
      </p:pic>
      <p:sp>
        <p:nvSpPr>
          <p:cNvPr id="89" name="Заголовок 2"/>
          <p:cNvSpPr/>
          <p:nvPr/>
        </p:nvSpPr>
        <p:spPr>
          <a:xfrm>
            <a:off x="1394640" y="56520"/>
            <a:ext cx="10514520" cy="1054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 defTabSz="914400">
              <a:lnSpc>
                <a:spcPct val="90000"/>
              </a:lnSpc>
            </a:pPr>
            <a:r>
              <a:rPr b="1" lang="ru-RU" sz="3600" spc="-1" strike="noStrike">
                <a:solidFill>
                  <a:srgbClr val="ff0000"/>
                </a:solidFill>
                <a:latin typeface="Calibri"/>
              </a:rPr>
              <a:t>Федеральный проект «Здоровье для каждого»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0" name="Рисунок 7" descr=""/>
          <p:cNvPicPr/>
          <p:nvPr/>
        </p:nvPicPr>
        <p:blipFill>
          <a:blip r:embed="rId4"/>
          <a:srcRect l="21622" t="16140" r="18805" b="6593"/>
          <a:stretch/>
        </p:blipFill>
        <p:spPr>
          <a:xfrm>
            <a:off x="1055520" y="1043640"/>
            <a:ext cx="7588800" cy="5612040"/>
          </a:xfrm>
          <a:prstGeom prst="rect">
            <a:avLst/>
          </a:prstGeom>
          <a:ln w="0">
            <a:noFill/>
          </a:ln>
        </p:spPr>
      </p:pic>
      <p:sp>
        <p:nvSpPr>
          <p:cNvPr id="91" name="TextBox 2"/>
          <p:cNvSpPr/>
          <p:nvPr/>
        </p:nvSpPr>
        <p:spPr>
          <a:xfrm>
            <a:off x="6494760" y="2425680"/>
            <a:ext cx="5221440" cy="2832840"/>
          </a:xfrm>
          <a:prstGeom prst="rect">
            <a:avLst/>
          </a:prstGeom>
          <a:solidFill>
            <a:schemeClr val="bg1"/>
          </a:solidFill>
          <a:ln w="0">
            <a:solidFill>
              <a:srgbClr val="ff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0" lang="ru-RU" sz="1800" spc="-1" strike="noStrike">
                <a:solidFill>
                  <a:schemeClr val="dk1"/>
                </a:solidFill>
                <a:latin typeface="Calibri"/>
              </a:rPr>
              <a:t>	</a:t>
            </a:r>
            <a:r>
              <a:rPr b="0" lang="ru-RU" sz="1800" spc="-1" strike="noStrike">
                <a:solidFill>
                  <a:schemeClr val="dk1"/>
                </a:solidFill>
                <a:latin typeface="Calibri"/>
              </a:rPr>
              <a:t>Цель федерального проекта – популяризация здорового образа жизни, а также организация диспансеризации и профилактических медицинских осмотров. Благодаря этим мерам можно на ранней стадии обнаружить сахарный диабет, сердечно-сосудистые, онкологические и другие заболевания, чтобы как можно раньше приступить к лечению.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Рисунок 3" descr=""/>
          <p:cNvPicPr/>
          <p:nvPr/>
        </p:nvPicPr>
        <p:blipFill>
          <a:blip r:embed="rId1"/>
          <a:stretch/>
        </p:blipFill>
        <p:spPr>
          <a:xfrm>
            <a:off x="528120" y="1234080"/>
            <a:ext cx="7048800" cy="4615560"/>
          </a:xfrm>
          <a:prstGeom prst="rect">
            <a:avLst/>
          </a:prstGeom>
          <a:ln w="0">
            <a:solidFill>
              <a:srgbClr val="70ad47"/>
            </a:solidFill>
          </a:ln>
        </p:spPr>
      </p:pic>
      <p:sp>
        <p:nvSpPr>
          <p:cNvPr id="93" name="Заголовок 2"/>
          <p:cNvSpPr/>
          <p:nvPr/>
        </p:nvSpPr>
        <p:spPr>
          <a:xfrm>
            <a:off x="937440" y="107640"/>
            <a:ext cx="10514520" cy="1054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96666"/>
          </a:bodyPr>
          <a:p>
            <a:pPr algn="ctr" defTabSz="914400">
              <a:lnSpc>
                <a:spcPct val="90000"/>
              </a:lnSpc>
            </a:pPr>
            <a:r>
              <a:rPr b="1" lang="ru-RU" sz="3600" spc="-1" strike="noStrike">
                <a:solidFill>
                  <a:srgbClr val="ff0000"/>
                </a:solidFill>
                <a:latin typeface="Calibri"/>
              </a:rPr>
              <a:t>Региональный проект «Здоровье для каждого» (2025 г)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4" name="Рисунок 20" descr=""/>
          <p:cNvPicPr/>
          <p:nvPr/>
        </p:nvPicPr>
        <p:blipFill>
          <a:blip r:embed="rId2"/>
          <a:stretch/>
        </p:blipFill>
        <p:spPr>
          <a:xfrm>
            <a:off x="360" y="-11520"/>
            <a:ext cx="1054440" cy="1054440"/>
          </a:xfrm>
          <a:prstGeom prst="rect">
            <a:avLst/>
          </a:prstGeom>
          <a:ln w="0">
            <a:noFill/>
          </a:ln>
        </p:spPr>
      </p:pic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6921360" y="3130920"/>
            <a:ext cx="4741920" cy="822240"/>
          </a:xfrm>
          <a:prstGeom prst="rect">
            <a:avLst/>
          </a:prstGeom>
          <a:solidFill>
            <a:schemeClr val="lt1"/>
          </a:solidFill>
          <a:ln w="0">
            <a:solidFill>
              <a:srgbClr val="ff0000"/>
            </a:solidFill>
          </a:ln>
        </p:spPr>
        <p:txBody>
          <a:bodyPr lIns="0" rIns="0" tIns="0" bIns="0" anchor="ctr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ff0000"/>
              </a:buClr>
              <a:buFont typeface="Arial"/>
              <a:buChar char="•"/>
            </a:pPr>
            <a:r>
              <a:rPr b="1" lang="ru-RU" sz="1800" spc="-12" strike="noStrike">
                <a:solidFill>
                  <a:srgbClr val="ff0000"/>
                </a:solidFill>
                <a:latin typeface="Calibri"/>
                <a:ea typeface="Times New Roman"/>
              </a:rPr>
              <a:t>Увеличение доли граждан, ведущих здоровый образ жизни, с 0,63% до 7,6%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subTitle"/>
          </p:nvPr>
        </p:nvSpPr>
        <p:spPr>
          <a:xfrm>
            <a:off x="6921360" y="4144320"/>
            <a:ext cx="4741920" cy="822240"/>
          </a:xfrm>
          <a:prstGeom prst="rect">
            <a:avLst/>
          </a:prstGeom>
          <a:solidFill>
            <a:schemeClr val="lt1"/>
          </a:solidFill>
          <a:ln w="0">
            <a:solidFill>
              <a:srgbClr val="ff0000"/>
            </a:solidFill>
          </a:ln>
        </p:spPr>
        <p:txBody>
          <a:bodyPr lIns="0" rIns="0" tIns="0" bIns="0" anchor="ctr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ff0000"/>
              </a:buClr>
              <a:buFont typeface="Arial"/>
              <a:buChar char="•"/>
            </a:pPr>
            <a:r>
              <a:rPr b="1" lang="ru-RU" sz="1800" spc="-12" strike="noStrike">
                <a:solidFill>
                  <a:srgbClr val="ff0000"/>
                </a:solidFill>
                <a:latin typeface="Calibri"/>
                <a:ea typeface="Times New Roman"/>
              </a:rPr>
              <a:t>Потребление алкогольной продукции на душу населения  9,7 л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subTitle"/>
          </p:nvPr>
        </p:nvSpPr>
        <p:spPr>
          <a:xfrm>
            <a:off x="6921360" y="5217840"/>
            <a:ext cx="4948200" cy="822240"/>
          </a:xfrm>
          <a:prstGeom prst="rect">
            <a:avLst/>
          </a:prstGeom>
          <a:solidFill>
            <a:schemeClr val="lt1"/>
          </a:solidFill>
          <a:ln w="0">
            <a:solidFill>
              <a:srgbClr val="ff0000"/>
            </a:solidFill>
          </a:ln>
        </p:spPr>
        <p:txBody>
          <a:bodyPr lIns="0" rIns="0" tIns="0" bIns="0" anchor="ctr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ff0000"/>
              </a:buClr>
              <a:buFont typeface="Arial"/>
              <a:buChar char="•"/>
            </a:pPr>
            <a:r>
              <a:rPr b="1" lang="ru-RU" sz="1800" spc="-1" strike="noStrike">
                <a:solidFill>
                  <a:srgbClr val="ff0000"/>
                </a:solidFill>
                <a:latin typeface="Calibri"/>
              </a:rPr>
              <a:t>Распространенность курения табака с 26.85%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ff0000"/>
              </a:buClr>
              <a:buFont typeface="Arial"/>
              <a:buChar char="•"/>
            </a:pPr>
            <a:r>
              <a:rPr b="1" lang="ru-RU" sz="1800" spc="-1" strike="noStrike">
                <a:solidFill>
                  <a:srgbClr val="ff0000"/>
                </a:solidFill>
                <a:latin typeface="Calibri"/>
              </a:rPr>
              <a:t>до 26,21%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1394280" y="56160"/>
            <a:ext cx="8725680" cy="132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algn="ctr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ru-RU" sz="3600" spc="-1" strike="noStrike">
                <a:solidFill>
                  <a:srgbClr val="ff0000"/>
                </a:solidFill>
                <a:latin typeface="Calibri"/>
              </a:rPr>
              <a:t>Корпоративные программы </a:t>
            </a:r>
            <a:br>
              <a:rPr sz="3600"/>
            </a:br>
            <a:r>
              <a:rPr b="1" lang="ru-RU" sz="3600" spc="-1" strike="noStrike">
                <a:solidFill>
                  <a:srgbClr val="ff0000"/>
                </a:solidFill>
                <a:latin typeface="Calibri"/>
              </a:rPr>
              <a:t>укрепления здоровья работающих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4520" cy="4350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96666" lnSpcReduction="10000"/>
          </a:bodyPr>
          <a:p>
            <a:pPr marL="432000" indent="-324000" algn="just" defTabSz="914400">
              <a:lnSpc>
                <a:spcPct val="11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0" lang="ru-RU" sz="2600" spc="-1" strike="noStrike">
                <a:solidFill>
                  <a:schemeClr val="dk1"/>
                </a:solidFill>
                <a:latin typeface="Calibri"/>
              </a:rPr>
              <a:t>На сегодняшний день важным направлением  развития охраны здоровья граждан является внедрение корпоративных программ на предприятиях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 algn="just" defTabSz="914400">
              <a:lnSpc>
                <a:spcPct val="11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600" spc="-1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0" lang="ru-RU" sz="2600" spc="-1" strike="noStrike">
                <a:solidFill>
                  <a:schemeClr val="dk1"/>
                </a:solidFill>
                <a:latin typeface="Calibri"/>
              </a:rPr>
              <a:t>Это многомодульные проекты, направленные на профилактику основных факторов риска развития неинфекционных заболеваний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 algn="just" defTabSz="914400">
              <a:lnSpc>
                <a:spcPct val="11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600" spc="-1" strike="noStrike">
                <a:solidFill>
                  <a:schemeClr val="dk1"/>
                </a:solidFill>
                <a:latin typeface="Calibri"/>
              </a:rPr>
              <a:t>  </a:t>
            </a:r>
            <a:r>
              <a:rPr b="0" lang="ru-RU" sz="2600" spc="-1" strike="noStrike">
                <a:solidFill>
                  <a:schemeClr val="dk1"/>
                </a:solidFill>
                <a:latin typeface="Calibri"/>
              </a:rPr>
              <a:t>Активное взаимодействие органов власти и корпоративного сектора – это необходимый элемент в развитии охраны здоровья работников. Многие предприятия уже увидели необходимость в таких программах, и за период с 2020 по 2021 гг. не только внедрили, но и скорректировали проведение программ с учетом эпидемиологических ограничений и разработали модули, направленные на профилактику COVID-19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0" name="Рисунок 3" descr=""/>
          <p:cNvPicPr/>
          <p:nvPr/>
        </p:nvPicPr>
        <p:blipFill>
          <a:blip r:embed="rId1"/>
          <a:stretch/>
        </p:blipFill>
        <p:spPr>
          <a:xfrm>
            <a:off x="0" y="-11880"/>
            <a:ext cx="1054440" cy="1054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1271520" y="365040"/>
            <a:ext cx="10584000" cy="1190520"/>
          </a:xfrm>
          <a:prstGeom prst="rect">
            <a:avLst/>
          </a:prstGeom>
          <a:noFill/>
          <a:ln w="0">
            <a:solidFill>
              <a:schemeClr val="accent1"/>
            </a:solidFill>
          </a:ln>
        </p:spPr>
        <p:txBody>
          <a:bodyPr lIns="91440" rIns="91440" tIns="45720" bIns="45720" anchor="ctr">
            <a:normAutofit/>
          </a:bodyPr>
          <a:p>
            <a:pPr indent="0" algn="ctr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ru-RU" sz="3600" spc="-1" strike="noStrike">
                <a:solidFill>
                  <a:srgbClr val="ff0000"/>
                </a:solidFill>
                <a:latin typeface="Calibri"/>
              </a:rPr>
              <a:t>Корпоративные программы укрепления здоровья работающих в России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2" name="Объект 3" descr=""/>
          <p:cNvPicPr/>
          <p:nvPr/>
        </p:nvPicPr>
        <p:blipFill>
          <a:blip r:embed="rId1"/>
          <a:srcRect l="2416" t="10819" r="34517" b="27225"/>
          <a:stretch/>
        </p:blipFill>
        <p:spPr>
          <a:xfrm>
            <a:off x="839520" y="2421000"/>
            <a:ext cx="5183640" cy="3095280"/>
          </a:xfrm>
          <a:prstGeom prst="rect">
            <a:avLst/>
          </a:prstGeom>
          <a:ln w="0">
            <a:solidFill>
              <a:srgbClr val="4472c4"/>
            </a:solidFill>
          </a:ln>
        </p:spPr>
      </p:pic>
      <p:pic>
        <p:nvPicPr>
          <p:cNvPr id="103" name="Рисунок 4" descr=""/>
          <p:cNvPicPr/>
          <p:nvPr/>
        </p:nvPicPr>
        <p:blipFill>
          <a:blip r:embed="rId2"/>
          <a:srcRect l="2312" t="10064" r="34717" b="26491"/>
          <a:stretch/>
        </p:blipFill>
        <p:spPr>
          <a:xfrm>
            <a:off x="6744240" y="2421000"/>
            <a:ext cx="4895640" cy="3095280"/>
          </a:xfrm>
          <a:prstGeom prst="rect">
            <a:avLst/>
          </a:prstGeom>
          <a:ln w="0">
            <a:solidFill>
              <a:srgbClr val="4472c4"/>
            </a:solidFill>
          </a:ln>
        </p:spPr>
      </p:pic>
      <p:pic>
        <p:nvPicPr>
          <p:cNvPr id="104" name="Рисунок 7" descr=""/>
          <p:cNvPicPr/>
          <p:nvPr/>
        </p:nvPicPr>
        <p:blipFill>
          <a:blip r:embed="rId3"/>
          <a:stretch/>
        </p:blipFill>
        <p:spPr>
          <a:xfrm>
            <a:off x="0" y="-11880"/>
            <a:ext cx="1054440" cy="1054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1523880" y="5760"/>
            <a:ext cx="8507160" cy="1351440"/>
          </a:xfrm>
          <a:prstGeom prst="rect">
            <a:avLst/>
          </a:prstGeom>
          <a:noFill/>
          <a:ln w="0">
            <a:noFill/>
          </a:ln>
        </p:spPr>
        <p:txBody>
          <a:bodyPr lIns="0" rIns="0" tIns="134640" bIns="0" anchor="ctr">
            <a:noAutofit/>
          </a:bodyPr>
          <a:p>
            <a:pPr marL="629280" indent="0" algn="ctr" defTabSz="914400">
              <a:lnSpc>
                <a:spcPct val="95000"/>
              </a:lnSpc>
              <a:spcBef>
                <a:spcPts val="241"/>
              </a:spcBef>
              <a:buNone/>
              <a:tabLst>
                <a:tab algn="l" pos="0"/>
              </a:tabLst>
            </a:pPr>
            <a:r>
              <a:rPr b="1" lang="ru-RU" sz="2800" spc="-55" strike="noStrike">
                <a:solidFill>
                  <a:srgbClr val="ff0000"/>
                </a:solidFill>
                <a:latin typeface="Calibri"/>
              </a:rPr>
              <a:t>Корпоративные</a:t>
            </a:r>
            <a:r>
              <a:rPr b="1" lang="ru-RU" sz="2800" spc="12" strike="noStrike">
                <a:solidFill>
                  <a:srgbClr val="ff0000"/>
                </a:solidFill>
                <a:latin typeface="Calibri"/>
              </a:rPr>
              <a:t> </a:t>
            </a:r>
            <a:r>
              <a:rPr b="1" lang="ru-RU" sz="2800" spc="-52" strike="noStrike">
                <a:solidFill>
                  <a:srgbClr val="ff0000"/>
                </a:solidFill>
                <a:latin typeface="Calibri"/>
              </a:rPr>
              <a:t>программы</a:t>
            </a:r>
            <a:r>
              <a:rPr b="1" lang="ru-RU" sz="2800" spc="24" strike="noStrike">
                <a:solidFill>
                  <a:srgbClr val="ff0000"/>
                </a:solidFill>
                <a:latin typeface="Calibri"/>
              </a:rPr>
              <a:t> </a:t>
            </a:r>
            <a:r>
              <a:rPr b="1" lang="ru-RU" sz="2800" spc="-52" strike="noStrike">
                <a:solidFill>
                  <a:srgbClr val="ff0000"/>
                </a:solidFill>
                <a:latin typeface="Calibri"/>
              </a:rPr>
              <a:t>укрепления</a:t>
            </a:r>
            <a:r>
              <a:rPr b="1" lang="ru-RU" sz="2800" spc="38" strike="noStrike">
                <a:solidFill>
                  <a:srgbClr val="ff0000"/>
                </a:solidFill>
                <a:latin typeface="Calibri"/>
              </a:rPr>
              <a:t> </a:t>
            </a:r>
            <a:r>
              <a:rPr b="1" lang="ru-RU" sz="2800" spc="-46" strike="noStrike">
                <a:solidFill>
                  <a:srgbClr val="ff0000"/>
                </a:solidFill>
                <a:latin typeface="Calibri"/>
              </a:rPr>
              <a:t>здоровья</a:t>
            </a:r>
            <a:r>
              <a:rPr b="1" lang="ru-RU" sz="2800" spc="-1" strike="noStrike">
                <a:solidFill>
                  <a:srgbClr val="ff0000"/>
                </a:solidFill>
                <a:latin typeface="Calibri"/>
              </a:rPr>
              <a:t> </a:t>
            </a:r>
            <a:r>
              <a:rPr b="1" i="1" lang="ru-RU" sz="2800" spc="-72" strike="noStrike">
                <a:solidFill>
                  <a:srgbClr val="ff0000"/>
                </a:solidFill>
                <a:latin typeface="Calibri"/>
              </a:rPr>
              <a:t>–</a:t>
            </a:r>
            <a:r>
              <a:rPr b="1" i="1" lang="ru-RU" sz="2800" spc="-92" strike="noStrike">
                <a:solidFill>
                  <a:srgbClr val="ff0000"/>
                </a:solidFill>
                <a:latin typeface="Calibri"/>
              </a:rPr>
              <a:t> </a:t>
            </a:r>
            <a:br>
              <a:rPr sz="2800"/>
            </a:br>
            <a:r>
              <a:rPr b="1" lang="ru-RU" sz="2800" spc="-52" strike="noStrike">
                <a:solidFill>
                  <a:srgbClr val="ff0000"/>
                </a:solidFill>
                <a:latin typeface="Calibri"/>
              </a:rPr>
              <a:t>инвестиционный</a:t>
            </a:r>
            <a:r>
              <a:rPr b="1" lang="ru-RU" sz="2800" spc="-1" strike="noStrike">
                <a:solidFill>
                  <a:srgbClr val="ff0000"/>
                </a:solidFill>
                <a:latin typeface="Calibri"/>
              </a:rPr>
              <a:t> </a:t>
            </a:r>
            <a:r>
              <a:rPr b="1" lang="ru-RU" sz="2800" spc="-66" strike="noStrike">
                <a:solidFill>
                  <a:srgbClr val="ff0000"/>
                </a:solidFill>
                <a:latin typeface="Calibri"/>
              </a:rPr>
              <a:t>проект</a:t>
            </a:r>
            <a:r>
              <a:rPr b="1" i="1" lang="ru-RU" sz="2800" spc="-66" strike="noStrike">
                <a:solidFill>
                  <a:srgbClr val="ff0000"/>
                </a:solidFill>
                <a:latin typeface="Calibri"/>
              </a:rPr>
              <a:t>,</a:t>
            </a:r>
            <a:r>
              <a:rPr b="1" i="1" lang="ru-RU" sz="2800" spc="-100" strike="noStrike">
                <a:solidFill>
                  <a:srgbClr val="ff0000"/>
                </a:solidFill>
                <a:latin typeface="Calibri"/>
              </a:rPr>
              <a:t> </a:t>
            </a:r>
            <a:r>
              <a:rPr b="1" lang="ru-RU" sz="2800" spc="-52" strike="noStrike">
                <a:solidFill>
                  <a:srgbClr val="ff0000"/>
                </a:solidFill>
                <a:latin typeface="Calibri"/>
              </a:rPr>
              <a:t>участниками</a:t>
            </a:r>
            <a:r>
              <a:rPr b="1" lang="ru-RU" sz="2800" spc="26" strike="noStrike">
                <a:solidFill>
                  <a:srgbClr val="ff0000"/>
                </a:solidFill>
                <a:latin typeface="Calibri"/>
              </a:rPr>
              <a:t> </a:t>
            </a:r>
            <a:r>
              <a:rPr b="1" lang="ru-RU" sz="2800" spc="-66" strike="noStrike">
                <a:solidFill>
                  <a:srgbClr val="ff0000"/>
                </a:solidFill>
                <a:latin typeface="Calibri"/>
              </a:rPr>
              <a:t>которого</a:t>
            </a:r>
            <a:r>
              <a:rPr b="1" lang="ru-RU" sz="2800" spc="38" strike="noStrike">
                <a:solidFill>
                  <a:srgbClr val="ff0000"/>
                </a:solidFill>
                <a:latin typeface="Calibri"/>
              </a:rPr>
              <a:t> </a:t>
            </a:r>
            <a:r>
              <a:rPr b="1" lang="ru-RU" sz="2800" spc="-52" strike="noStrike">
                <a:solidFill>
                  <a:srgbClr val="ff0000"/>
                </a:solidFill>
                <a:latin typeface="Calibri"/>
              </a:rPr>
              <a:t>выступают </a:t>
            </a:r>
            <a:r>
              <a:rPr b="1" lang="ru-RU" sz="2800" spc="-517" strike="noStrike">
                <a:solidFill>
                  <a:srgbClr val="ff0000"/>
                </a:solidFill>
                <a:latin typeface="Calibri"/>
              </a:rPr>
              <a:t> </a:t>
            </a:r>
            <a:r>
              <a:rPr b="1" lang="ru-RU" sz="2800" spc="-80" strike="noStrike">
                <a:solidFill>
                  <a:srgbClr val="ff0000"/>
                </a:solidFill>
                <a:latin typeface="Calibri"/>
              </a:rPr>
              <a:t>государство</a:t>
            </a:r>
            <a:r>
              <a:rPr b="1" i="1" lang="ru-RU" sz="2800" spc="-80" strike="noStrike">
                <a:solidFill>
                  <a:srgbClr val="ff0000"/>
                </a:solidFill>
                <a:latin typeface="Calibri"/>
              </a:rPr>
              <a:t>,</a:t>
            </a:r>
            <a:r>
              <a:rPr b="1" i="1" lang="ru-RU" sz="2800" spc="-120" strike="noStrike">
                <a:solidFill>
                  <a:srgbClr val="ff0000"/>
                </a:solidFill>
                <a:latin typeface="Calibri"/>
              </a:rPr>
              <a:t> </a:t>
            </a:r>
            <a:r>
              <a:rPr b="1" lang="ru-RU" sz="2800" spc="-72" strike="noStrike">
                <a:solidFill>
                  <a:srgbClr val="ff0000"/>
                </a:solidFill>
                <a:latin typeface="Calibri"/>
              </a:rPr>
              <a:t>работодатель</a:t>
            </a:r>
            <a:r>
              <a:rPr b="1" lang="ru-RU" sz="2800" spc="26" strike="noStrike">
                <a:solidFill>
                  <a:srgbClr val="ff0000"/>
                </a:solidFill>
                <a:latin typeface="Calibri"/>
              </a:rPr>
              <a:t> </a:t>
            </a:r>
            <a:r>
              <a:rPr b="1" lang="ru-RU" sz="2800" spc="-1" strike="noStrike">
                <a:solidFill>
                  <a:srgbClr val="ff0000"/>
                </a:solidFill>
                <a:latin typeface="Calibri"/>
              </a:rPr>
              <a:t>и</a:t>
            </a:r>
            <a:r>
              <a:rPr b="1" lang="ru-RU" sz="2800" spc="24" strike="noStrike">
                <a:solidFill>
                  <a:srgbClr val="ff0000"/>
                </a:solidFill>
                <a:latin typeface="Calibri"/>
              </a:rPr>
              <a:t> </a:t>
            </a:r>
            <a:r>
              <a:rPr b="1" lang="ru-RU" sz="2800" spc="-52" strike="noStrike">
                <a:solidFill>
                  <a:srgbClr val="ff0000"/>
                </a:solidFill>
                <a:latin typeface="Calibri"/>
              </a:rPr>
              <a:t>работник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6" name="object 3" descr=""/>
          <p:cNvPicPr/>
          <p:nvPr/>
        </p:nvPicPr>
        <p:blipFill>
          <a:blip r:embed="rId1"/>
          <a:stretch/>
        </p:blipFill>
        <p:spPr>
          <a:xfrm>
            <a:off x="550080" y="2092320"/>
            <a:ext cx="11106000" cy="442296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107" name="object 4"/>
          <p:cNvGraphicFramePr/>
          <p:nvPr/>
        </p:nvGraphicFramePr>
        <p:xfrm>
          <a:off x="527760" y="1975680"/>
          <a:ext cx="10972800" cy="4302720"/>
        </p:xfrm>
        <a:graphic>
          <a:graphicData uri="http://schemas.openxmlformats.org/drawingml/2006/table">
            <a:tbl>
              <a:tblPr/>
              <a:tblGrid>
                <a:gridCol w="3657600"/>
                <a:gridCol w="3798360"/>
                <a:gridCol w="3517200"/>
              </a:tblGrid>
              <a:tr h="370800"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spcBef>
                          <a:spcPts val="255"/>
                        </a:spcBef>
                      </a:pPr>
                      <a:r>
                        <a:rPr b="1" lang="ru-RU" sz="1800" spc="-21" strike="noStrike">
                          <a:solidFill>
                            <a:srgbClr val="ffffff"/>
                          </a:solidFill>
                          <a:latin typeface="Calibri"/>
                        </a:rPr>
                        <a:t>РАБОТНИК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rgbClr val="e72993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marL="1125360" defTabSz="914400">
                        <a:lnSpc>
                          <a:spcPct val="100000"/>
                        </a:lnSpc>
                        <a:spcBef>
                          <a:spcPts val="255"/>
                        </a:spcBef>
                      </a:pPr>
                      <a:r>
                        <a:rPr b="1" lang="ru-RU" sz="1800" spc="-35" strike="noStrike">
                          <a:solidFill>
                            <a:srgbClr val="ffffff"/>
                          </a:solidFill>
                          <a:latin typeface="Calibri"/>
                        </a:rPr>
                        <a:t>РАБОТОДАТЕЛЬ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rgbClr val="e72993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marL="1057320" defTabSz="914400">
                        <a:lnSpc>
                          <a:spcPct val="100000"/>
                        </a:lnSpc>
                        <a:spcBef>
                          <a:spcPts val="255"/>
                        </a:spcBef>
                      </a:pPr>
                      <a:r>
                        <a:rPr b="1" lang="ru-RU" sz="1800" spc="-21" strike="noStrike">
                          <a:solidFill>
                            <a:srgbClr val="ffffff"/>
                          </a:solidFill>
                          <a:latin typeface="Calibri"/>
                        </a:rPr>
                        <a:t>ГОСУДАРСТВО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rgbClr val="e72993"/>
                    </a:solidFill>
                  </a:tcPr>
                </a:tc>
              </a:tr>
              <a:tr h="3931920">
                <a:tc>
                  <a:txBody>
                    <a:bodyPr anchor="t">
                      <a:noAutofit/>
                    </a:bodyPr>
                    <a:p>
                      <a:pPr marL="91440" indent="-216000" defTabSz="914400">
                        <a:lnSpc>
                          <a:spcPts val="2149"/>
                        </a:lnSpc>
                        <a:spcBef>
                          <a:spcPts val="349"/>
                        </a:spcBef>
                        <a:buClr>
                          <a:srgbClr val="000000"/>
                        </a:buClr>
                        <a:buFont typeface="Arial MT"/>
                        <a:buChar char="●"/>
                        <a:tabLst>
                          <a:tab algn="l" pos="286920"/>
                        </a:tabLst>
                      </a:pPr>
                      <a:r>
                        <a:rPr b="0" lang="ru-RU" sz="1800" spc="-21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800" spc="-21" strike="noStrike">
                          <a:solidFill>
                            <a:srgbClr val="000000"/>
                          </a:solidFill>
                          <a:latin typeface="Calibri"/>
                        </a:rPr>
                        <a:t>Гигиена</a:t>
                      </a:r>
                      <a:r>
                        <a:rPr b="0" lang="ru-RU" sz="1800" spc="26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800" spc="-21" strike="noStrike">
                          <a:solidFill>
                            <a:srgbClr val="000000"/>
                          </a:solidFill>
                          <a:latin typeface="Calibri"/>
                        </a:rPr>
                        <a:t>труда</a:t>
                      </a:r>
                      <a:r>
                        <a:rPr b="0" lang="ru-RU" sz="1800" spc="24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800" spc="-32" strike="noStrike">
                          <a:solidFill>
                            <a:srgbClr val="000000"/>
                          </a:solidFill>
                          <a:latin typeface="Calibri"/>
                        </a:rPr>
                        <a:t>(оценка</a:t>
                      </a:r>
                      <a:r>
                        <a:rPr b="0" lang="ru-RU" sz="1800" spc="18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800" spc="-12" strike="noStrike">
                          <a:solidFill>
                            <a:srgbClr val="000000"/>
                          </a:solidFill>
                          <a:latin typeface="Calibri"/>
                        </a:rPr>
                        <a:t>рисков </a:t>
                      </a:r>
                      <a:r>
                        <a:rPr b="0" lang="ru-RU" sz="1800" spc="-7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для </a:t>
                      </a:r>
                      <a:r>
                        <a:rPr b="0" lang="ru-RU" sz="1800" spc="-12" strike="noStrike">
                          <a:solidFill>
                            <a:srgbClr val="000000"/>
                          </a:solidFill>
                          <a:latin typeface="Calibri"/>
                        </a:rPr>
                        <a:t>здоровья</a:t>
                      </a:r>
                      <a:r>
                        <a:rPr b="0" lang="ru-RU" sz="1800" spc="12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800" spc="-7" strike="noStrike">
                          <a:solidFill>
                            <a:srgbClr val="000000"/>
                          </a:solidFill>
                          <a:latin typeface="Calibri"/>
                        </a:rPr>
                        <a:t>на</a:t>
                      </a:r>
                      <a:r>
                        <a:rPr b="0" lang="ru-RU" sz="1800" spc="26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800" spc="-7" strike="noStrike">
                          <a:solidFill>
                            <a:srgbClr val="000000"/>
                          </a:solidFill>
                          <a:latin typeface="Calibri"/>
                        </a:rPr>
                        <a:t>рабочем</a:t>
                      </a:r>
                      <a:r>
                        <a:rPr b="0" lang="ru-RU" sz="1800" spc="38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800" spc="-32" strike="noStrike">
                          <a:solidFill>
                            <a:srgbClr val="000000"/>
                          </a:solidFill>
                          <a:latin typeface="Calibri"/>
                        </a:rPr>
                        <a:t>месте)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286560" indent="-195480" defTabSz="914400">
                        <a:lnSpc>
                          <a:spcPts val="2095"/>
                        </a:lnSpc>
                        <a:buClr>
                          <a:srgbClr val="000000"/>
                        </a:buClr>
                        <a:buFont typeface="Arial MT"/>
                        <a:buChar char="●"/>
                        <a:tabLst>
                          <a:tab algn="l" pos="286920"/>
                        </a:tabLst>
                      </a:pPr>
                      <a:r>
                        <a:rPr b="0" lang="ru-RU" sz="1800" spc="-21" strike="noStrike">
                          <a:solidFill>
                            <a:srgbClr val="000000"/>
                          </a:solidFill>
                          <a:latin typeface="Calibri"/>
                        </a:rPr>
                        <a:t>Условия</a:t>
                      </a:r>
                      <a:r>
                        <a:rPr b="0" lang="ru-RU" sz="1800" spc="12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800" spc="-21" strike="noStrike">
                          <a:solidFill>
                            <a:srgbClr val="000000"/>
                          </a:solidFill>
                          <a:latin typeface="Calibri"/>
                        </a:rPr>
                        <a:t>труда</a:t>
                      </a:r>
                      <a:r>
                        <a:rPr b="0" lang="ru-RU" sz="1800" spc="12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800" spc="-32" strike="noStrike">
                          <a:solidFill>
                            <a:srgbClr val="000000"/>
                          </a:solidFill>
                          <a:latin typeface="Calibri"/>
                        </a:rPr>
                        <a:t>(оценка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91440" defTabSz="914400">
                        <a:lnSpc>
                          <a:spcPts val="2154"/>
                        </a:lnSpc>
                        <a:tabLst>
                          <a:tab algn="l" pos="286920"/>
                        </a:tabLst>
                      </a:pPr>
                      <a:r>
                        <a:rPr b="0" lang="ru-RU" sz="1800" spc="-7" strike="noStrike">
                          <a:solidFill>
                            <a:srgbClr val="000000"/>
                          </a:solidFill>
                          <a:latin typeface="Calibri"/>
                        </a:rPr>
                        <a:t>экономических</a:t>
                      </a:r>
                      <a:r>
                        <a:rPr b="0" lang="ru-RU" sz="1800" spc="52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800" spc="-12" strike="noStrike">
                          <a:solidFill>
                            <a:srgbClr val="000000"/>
                          </a:solidFill>
                          <a:latin typeface="Calibri"/>
                        </a:rPr>
                        <a:t>рисков</a:t>
                      </a:r>
                      <a:r>
                        <a:rPr b="0" lang="ru-RU" sz="1800" spc="26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800" spc="-26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r>
                        <a:rPr b="0" lang="ru-RU" sz="1800" spc="26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800" spc="-12" strike="noStrike">
                          <a:solidFill>
                            <a:srgbClr val="000000"/>
                          </a:solidFill>
                          <a:latin typeface="Calibri"/>
                        </a:rPr>
                        <a:t>можно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91440" defTabSz="914400">
                        <a:lnSpc>
                          <a:spcPct val="100000"/>
                        </a:lnSpc>
                        <a:tabLst>
                          <a:tab algn="l" pos="286920"/>
                        </a:tabLst>
                      </a:pPr>
                      <a:r>
                        <a:rPr b="0" lang="ru-RU" sz="1800" spc="-7" strike="noStrike">
                          <a:solidFill>
                            <a:srgbClr val="000000"/>
                          </a:solidFill>
                          <a:latin typeface="Calibri"/>
                        </a:rPr>
                        <a:t>снизить</a:t>
                      </a:r>
                      <a:r>
                        <a:rPr b="0" lang="ru-RU" sz="1800" spc="38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800" spc="-12" strike="noStrike">
                          <a:solidFill>
                            <a:srgbClr val="000000"/>
                          </a:solidFill>
                          <a:latin typeface="Calibri"/>
                        </a:rPr>
                        <a:t>стоимость</a:t>
                      </a:r>
                      <a:r>
                        <a:rPr b="0" lang="ru-RU" sz="1800" spc="63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800" spc="-7" strike="noStrike">
                          <a:solidFill>
                            <a:srgbClr val="000000"/>
                          </a:solidFill>
                          <a:latin typeface="Calibri"/>
                        </a:rPr>
                        <a:t>несчастных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91440" defTabSz="914400">
                        <a:lnSpc>
                          <a:spcPct val="100000"/>
                        </a:lnSpc>
                        <a:tabLst>
                          <a:tab algn="l" pos="286920"/>
                        </a:tabLst>
                      </a:pPr>
                      <a:r>
                        <a:rPr b="0" lang="ru-RU" sz="1800" spc="-7" strike="noStrike">
                          <a:solidFill>
                            <a:srgbClr val="000000"/>
                          </a:solidFill>
                          <a:latin typeface="Calibri"/>
                        </a:rPr>
                        <a:t>случаев</a:t>
                      </a:r>
                      <a:r>
                        <a:rPr b="0" lang="ru-RU" sz="1800" spc="24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800" spc="-7" strike="noStrike">
                          <a:solidFill>
                            <a:srgbClr val="000000"/>
                          </a:solidFill>
                          <a:latin typeface="Calibri"/>
                        </a:rPr>
                        <a:t>на</a:t>
                      </a:r>
                      <a:r>
                        <a:rPr b="0" lang="ru-RU" sz="1800" spc="32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800" spc="-12" strike="noStrike">
                          <a:solidFill>
                            <a:srgbClr val="000000"/>
                          </a:solidFill>
                          <a:latin typeface="Calibri"/>
                        </a:rPr>
                        <a:t>производстве</a:t>
                      </a:r>
                      <a:r>
                        <a:rPr b="0" lang="ru-RU" sz="1800" spc="32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и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91440" defTabSz="914400">
                        <a:lnSpc>
                          <a:spcPct val="100000"/>
                        </a:lnSpc>
                        <a:tabLst>
                          <a:tab algn="l" pos="286920"/>
                        </a:tabLst>
                      </a:pPr>
                      <a:r>
                        <a:rPr b="0" lang="ru-RU" sz="1800" spc="-7" strike="noStrike">
                          <a:solidFill>
                            <a:srgbClr val="000000"/>
                          </a:solidFill>
                          <a:latin typeface="Calibri"/>
                        </a:rPr>
                        <a:t>профессиональных</a:t>
                      </a:r>
                      <a:r>
                        <a:rPr b="0" lang="ru-RU" sz="1800" spc="46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800" spc="-21" strike="noStrike">
                          <a:solidFill>
                            <a:srgbClr val="000000"/>
                          </a:solidFill>
                          <a:latin typeface="Calibri"/>
                        </a:rPr>
                        <a:t>заболеваний)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91440" indent="-195480" defTabSz="914400">
                        <a:lnSpc>
                          <a:spcPts val="2149"/>
                        </a:lnSpc>
                        <a:spcBef>
                          <a:spcPts val="96"/>
                        </a:spcBef>
                        <a:buClr>
                          <a:srgbClr val="000000"/>
                        </a:buClr>
                        <a:buFont typeface="Arial MT"/>
                        <a:buChar char="●"/>
                        <a:tabLst>
                          <a:tab algn="l" pos="286920"/>
                        </a:tabLst>
                      </a:pPr>
                      <a:r>
                        <a:rPr b="0" lang="ru-RU" sz="1800" spc="-12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800" spc="-12" strike="noStrike">
                          <a:solidFill>
                            <a:srgbClr val="000000"/>
                          </a:solidFill>
                          <a:latin typeface="Calibri"/>
                        </a:rPr>
                        <a:t>Связь</a:t>
                      </a:r>
                      <a:r>
                        <a:rPr b="0" lang="ru-RU" sz="1800" spc="32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800" spc="-12" strike="noStrike">
                          <a:solidFill>
                            <a:srgbClr val="000000"/>
                          </a:solidFill>
                          <a:latin typeface="Calibri"/>
                        </a:rPr>
                        <a:t>между</a:t>
                      </a:r>
                      <a:r>
                        <a:rPr b="0" lang="ru-RU" sz="1800" spc="4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800" spc="-7" strike="noStrike">
                          <a:solidFill>
                            <a:srgbClr val="000000"/>
                          </a:solidFill>
                          <a:latin typeface="Calibri"/>
                        </a:rPr>
                        <a:t>профилактикой</a:t>
                      </a:r>
                      <a:r>
                        <a:rPr b="0" lang="ru-RU" sz="1800" spc="12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и </a:t>
                      </a:r>
                      <a:r>
                        <a:rPr b="0" lang="ru-RU" sz="1800" spc="-392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800" spc="-12" strike="noStrike">
                          <a:solidFill>
                            <a:srgbClr val="000000"/>
                          </a:solidFill>
                          <a:latin typeface="Calibri"/>
                        </a:rPr>
                        <a:t>здоровьем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91440" indent="-195480" defTabSz="914400">
                        <a:lnSpc>
                          <a:spcPts val="2149"/>
                        </a:lnSpc>
                        <a:spcBef>
                          <a:spcPts val="20"/>
                        </a:spcBef>
                        <a:buClr>
                          <a:srgbClr val="000000"/>
                        </a:buClr>
                        <a:buFont typeface="Arial MT"/>
                        <a:buChar char="●"/>
                        <a:tabLst>
                          <a:tab algn="l" pos="286920"/>
                        </a:tabLst>
                      </a:pPr>
                      <a:r>
                        <a:rPr b="0" lang="ru-RU" sz="1800" spc="-7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800" spc="-7" strike="noStrike">
                          <a:solidFill>
                            <a:srgbClr val="000000"/>
                          </a:solidFill>
                          <a:latin typeface="Calibri"/>
                        </a:rPr>
                        <a:t>Выявление</a:t>
                      </a: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800" spc="-7" strike="noStrike">
                          <a:solidFill>
                            <a:srgbClr val="000000"/>
                          </a:solidFill>
                          <a:latin typeface="Calibri"/>
                        </a:rPr>
                        <a:t>заболеваний</a:t>
                      </a:r>
                      <a:r>
                        <a:rPr b="0" lang="ru-RU" sz="1800" spc="7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800" spc="-7" strike="noStrike">
                          <a:solidFill>
                            <a:srgbClr val="000000"/>
                          </a:solidFill>
                          <a:latin typeface="Calibri"/>
                        </a:rPr>
                        <a:t>на </a:t>
                      </a:r>
                      <a:r>
                        <a:rPr b="0" lang="ru-RU" sz="1800" spc="-392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800" spc="-7" strike="noStrike">
                          <a:solidFill>
                            <a:srgbClr val="000000"/>
                          </a:solidFill>
                          <a:latin typeface="Calibri"/>
                        </a:rPr>
                        <a:t>ранней</a:t>
                      </a:r>
                      <a:r>
                        <a:rPr b="0" lang="ru-RU" sz="1800" spc="43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800" spc="-12" strike="noStrike">
                          <a:solidFill>
                            <a:srgbClr val="000000"/>
                          </a:solidFill>
                          <a:latin typeface="Calibri"/>
                        </a:rPr>
                        <a:t>стадии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286560" indent="-195480" defTabSz="914400">
                        <a:lnSpc>
                          <a:spcPts val="2100"/>
                        </a:lnSpc>
                        <a:buClr>
                          <a:srgbClr val="000000"/>
                        </a:buClr>
                        <a:buFont typeface="Arial MT"/>
                        <a:buChar char="●"/>
                        <a:tabLst>
                          <a:tab algn="l" pos="286920"/>
                        </a:tabLst>
                      </a:pPr>
                      <a:r>
                        <a:rPr b="0" lang="ru-RU" sz="1800" spc="-7" strike="noStrike">
                          <a:solidFill>
                            <a:srgbClr val="000000"/>
                          </a:solidFill>
                          <a:latin typeface="Calibri"/>
                        </a:rPr>
                        <a:t>Возможность</a:t>
                      </a:r>
                      <a:r>
                        <a:rPr b="0" lang="ru-RU" sz="1800" spc="26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800" spc="-7" strike="noStrike">
                          <a:solidFill>
                            <a:srgbClr val="000000"/>
                          </a:solidFill>
                          <a:latin typeface="Calibri"/>
                        </a:rPr>
                        <a:t>получения</a:t>
                      </a:r>
                      <a:r>
                        <a:rPr b="0" lang="ru-RU" sz="1800" spc="12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800" spc="-7" strike="noStrike">
                          <a:solidFill>
                            <a:srgbClr val="000000"/>
                          </a:solidFill>
                          <a:latin typeface="Calibri"/>
                        </a:rPr>
                        <a:t>бонуса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cdd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marL="92160" indent="-216000" defTabSz="914400">
                        <a:lnSpc>
                          <a:spcPts val="2149"/>
                        </a:lnSpc>
                        <a:spcBef>
                          <a:spcPts val="349"/>
                        </a:spcBef>
                        <a:buClr>
                          <a:srgbClr val="000000"/>
                        </a:buClr>
                        <a:buFont typeface="Arial MT"/>
                        <a:buChar char="●"/>
                        <a:tabLst>
                          <a:tab algn="l" pos="287640"/>
                        </a:tabLst>
                      </a:pPr>
                      <a:r>
                        <a:rPr b="0" lang="ru-RU" sz="1800" spc="-7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800" spc="-7" strike="noStrike">
                          <a:solidFill>
                            <a:srgbClr val="000000"/>
                          </a:solidFill>
                          <a:latin typeface="Calibri"/>
                        </a:rPr>
                        <a:t>Повысить</a:t>
                      </a:r>
                      <a:r>
                        <a:rPr b="0" lang="ru-RU" sz="1800" spc="52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800" spc="-12" strike="noStrike">
                          <a:solidFill>
                            <a:srgbClr val="000000"/>
                          </a:solidFill>
                          <a:latin typeface="Calibri"/>
                        </a:rPr>
                        <a:t>производительность </a:t>
                      </a:r>
                      <a:r>
                        <a:rPr b="0" lang="ru-RU" sz="1800" spc="-392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800" spc="-21" strike="noStrike">
                          <a:solidFill>
                            <a:srgbClr val="000000"/>
                          </a:solidFill>
                          <a:latin typeface="Calibri"/>
                        </a:rPr>
                        <a:t>труда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92160" indent="-216000" defTabSz="914400">
                        <a:lnSpc>
                          <a:spcPts val="2149"/>
                        </a:lnSpc>
                        <a:spcBef>
                          <a:spcPts val="20"/>
                        </a:spcBef>
                        <a:buClr>
                          <a:srgbClr val="000000"/>
                        </a:buClr>
                        <a:buFont typeface="Arial MT"/>
                        <a:buChar char="●"/>
                        <a:tabLst>
                          <a:tab algn="l" pos="287640"/>
                        </a:tabLst>
                      </a:pPr>
                      <a:r>
                        <a:rPr b="0" lang="ru-RU" sz="1800" spc="-7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800" spc="-7" strike="noStrike">
                          <a:solidFill>
                            <a:srgbClr val="000000"/>
                          </a:solidFill>
                          <a:latin typeface="Calibri"/>
                        </a:rPr>
                        <a:t>Сократить</a:t>
                      </a:r>
                      <a:r>
                        <a:rPr b="0" lang="ru-RU" sz="1800" spc="26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расходы,</a:t>
                      </a:r>
                      <a:r>
                        <a:rPr b="0" lang="ru-RU" sz="1800" spc="-32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800" spc="-7" strike="noStrike">
                          <a:solidFill>
                            <a:srgbClr val="000000"/>
                          </a:solidFill>
                          <a:latin typeface="Calibri"/>
                        </a:rPr>
                        <a:t>связанные</a:t>
                      </a:r>
                      <a:r>
                        <a:rPr b="0" lang="ru-RU" sz="1800" spc="26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с </a:t>
                      </a:r>
                      <a:r>
                        <a:rPr b="0" lang="ru-RU" sz="1800" spc="-395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800" spc="-7" strike="noStrike">
                          <a:solidFill>
                            <a:srgbClr val="000000"/>
                          </a:solidFill>
                          <a:latin typeface="Calibri"/>
                        </a:rPr>
                        <a:t>днями</a:t>
                      </a:r>
                      <a:r>
                        <a:rPr b="0" lang="ru-RU" sz="1800" spc="18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800" spc="-12" strike="noStrike">
                          <a:solidFill>
                            <a:srgbClr val="000000"/>
                          </a:solidFill>
                          <a:latin typeface="Calibri"/>
                        </a:rPr>
                        <a:t>нетрудоспособности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286920" indent="-195480" defTabSz="914400">
                        <a:lnSpc>
                          <a:spcPts val="2095"/>
                        </a:lnSpc>
                        <a:buClr>
                          <a:srgbClr val="000000"/>
                        </a:buClr>
                        <a:buFont typeface="Arial MT"/>
                        <a:buChar char="●"/>
                        <a:tabLst>
                          <a:tab algn="l" pos="287640"/>
                        </a:tabLst>
                      </a:pPr>
                      <a:r>
                        <a:rPr b="0" lang="ru-RU" sz="1800" spc="-26" strike="noStrike">
                          <a:solidFill>
                            <a:srgbClr val="000000"/>
                          </a:solidFill>
                          <a:latin typeface="Calibri"/>
                        </a:rPr>
                        <a:t>Улучшить</a:t>
                      </a:r>
                      <a:r>
                        <a:rPr b="0" lang="ru-RU" sz="1800" spc="32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800" spc="-21" strike="noStrike">
                          <a:solidFill>
                            <a:srgbClr val="000000"/>
                          </a:solidFill>
                          <a:latin typeface="Calibri"/>
                        </a:rPr>
                        <a:t>культуру</a:t>
                      </a:r>
                      <a:r>
                        <a:rPr b="0" lang="ru-RU" sz="1800" spc="4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800" spc="-7" strike="noStrike">
                          <a:solidFill>
                            <a:srgbClr val="000000"/>
                          </a:solidFill>
                          <a:latin typeface="Calibri"/>
                        </a:rPr>
                        <a:t>организации</a:t>
                      </a:r>
                      <a:r>
                        <a:rPr b="0" lang="ru-RU" sz="1800" spc="46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и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92160" defTabSz="914400">
                        <a:lnSpc>
                          <a:spcPts val="2160"/>
                        </a:lnSpc>
                        <a:spcBef>
                          <a:spcPts val="65"/>
                        </a:spcBef>
                        <a:tabLst>
                          <a:tab algn="l" pos="287640"/>
                        </a:tabLst>
                      </a:pPr>
                      <a:r>
                        <a:rPr b="0" lang="ru-RU" sz="1800" spc="-12" strike="noStrike">
                          <a:solidFill>
                            <a:srgbClr val="000000"/>
                          </a:solidFill>
                          <a:latin typeface="Calibri"/>
                        </a:rPr>
                        <a:t>сохранить</a:t>
                      </a:r>
                      <a:r>
                        <a:rPr b="0" lang="ru-RU" sz="1800" spc="4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800" spc="-7" strike="noStrike">
                          <a:solidFill>
                            <a:srgbClr val="000000"/>
                          </a:solidFill>
                          <a:latin typeface="Calibri"/>
                        </a:rPr>
                        <a:t>существующих </a:t>
                      </a:r>
                      <a:r>
                        <a:rPr b="0" lang="ru-RU" sz="1800" spc="-395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800" spc="-15" strike="noStrike">
                          <a:solidFill>
                            <a:srgbClr val="000000"/>
                          </a:solidFill>
                          <a:latin typeface="Calibri"/>
                        </a:rPr>
                        <a:t>сотрудников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286920" indent="-195480" defTabSz="914400">
                        <a:lnSpc>
                          <a:spcPts val="2095"/>
                        </a:lnSpc>
                        <a:buClr>
                          <a:srgbClr val="000000"/>
                        </a:buClr>
                        <a:buFont typeface="Arial MT"/>
                        <a:buChar char="●"/>
                        <a:tabLst>
                          <a:tab algn="l" pos="287640"/>
                        </a:tabLst>
                      </a:pPr>
                      <a:r>
                        <a:rPr b="0" lang="ru-RU" sz="1800" spc="-21" strike="noStrike">
                          <a:solidFill>
                            <a:srgbClr val="000000"/>
                          </a:solidFill>
                          <a:latin typeface="Calibri"/>
                        </a:rPr>
                        <a:t>Улучшить</a:t>
                      </a:r>
                      <a:r>
                        <a:rPr b="0" lang="ru-RU" sz="1800" spc="26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имидж</a:t>
                      </a:r>
                      <a:r>
                        <a:rPr b="0" lang="ru-RU" sz="1800" spc="18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организации,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92160" defTabSz="914400">
                        <a:lnSpc>
                          <a:spcPts val="2154"/>
                        </a:lnSpc>
                        <a:tabLst>
                          <a:tab algn="l" pos="287640"/>
                        </a:tabLst>
                      </a:pPr>
                      <a:r>
                        <a:rPr b="0" lang="ru-RU" sz="1800" spc="-7" strike="noStrike">
                          <a:solidFill>
                            <a:srgbClr val="000000"/>
                          </a:solidFill>
                          <a:latin typeface="Calibri"/>
                        </a:rPr>
                        <a:t>привлечь</a:t>
                      </a:r>
                      <a:r>
                        <a:rPr b="0" lang="ru-RU" sz="1800" spc="24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800" spc="-12" strike="noStrike">
                          <a:solidFill>
                            <a:srgbClr val="000000"/>
                          </a:solidFill>
                          <a:latin typeface="Calibri"/>
                        </a:rPr>
                        <a:t>талантливых</a:t>
                      </a:r>
                      <a:r>
                        <a:rPr b="0" lang="ru-RU" sz="1800" spc="18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800" spc="-15" strike="noStrike">
                          <a:solidFill>
                            <a:srgbClr val="000000"/>
                          </a:solidFill>
                          <a:latin typeface="Calibri"/>
                        </a:rPr>
                        <a:t>сотрудников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92160" defTabSz="914400">
                        <a:lnSpc>
                          <a:spcPct val="100000"/>
                        </a:lnSpc>
                        <a:spcBef>
                          <a:spcPts val="6"/>
                        </a:spcBef>
                        <a:tabLst>
                          <a:tab algn="l" pos="287640"/>
                        </a:tabLst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и</a:t>
                      </a:r>
                      <a:r>
                        <a:rPr b="0" lang="ru-RU" sz="1800" spc="18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800" spc="-7" strike="noStrike">
                          <a:solidFill>
                            <a:srgbClr val="000000"/>
                          </a:solidFill>
                          <a:latin typeface="Calibri"/>
                        </a:rPr>
                        <a:t>выполнить</a:t>
                      </a:r>
                      <a:r>
                        <a:rPr b="0" lang="ru-RU" sz="1800" spc="18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800" spc="-12" strike="noStrike">
                          <a:solidFill>
                            <a:srgbClr val="000000"/>
                          </a:solidFill>
                          <a:latin typeface="Calibri"/>
                        </a:rPr>
                        <a:t>обязательства</a:t>
                      </a:r>
                      <a:r>
                        <a:rPr b="0" lang="ru-RU" sz="1800" spc="32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800" spc="-7" strike="noStrike">
                          <a:solidFill>
                            <a:srgbClr val="000000"/>
                          </a:solidFill>
                          <a:latin typeface="Calibri"/>
                        </a:rPr>
                        <a:t>по </a:t>
                      </a:r>
                      <a:r>
                        <a:rPr b="0" lang="ru-RU" sz="1800" spc="-392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800" spc="-12" strike="noStrike">
                          <a:solidFill>
                            <a:srgbClr val="000000"/>
                          </a:solidFill>
                          <a:latin typeface="Calibri"/>
                        </a:rPr>
                        <a:t>корпоративной</a:t>
                      </a:r>
                      <a:r>
                        <a:rPr b="0" lang="ru-RU" sz="1800" spc="43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800" spc="-7" strike="noStrike">
                          <a:solidFill>
                            <a:srgbClr val="000000"/>
                          </a:solidFill>
                          <a:latin typeface="Calibri"/>
                        </a:rPr>
                        <a:t>социальной </a:t>
                      </a: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800" spc="-12" strike="noStrike">
                          <a:solidFill>
                            <a:srgbClr val="000000"/>
                          </a:solidFill>
                          <a:latin typeface="Calibri"/>
                        </a:rPr>
                        <a:t>ответственности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cdd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marL="92160" indent="-216000" defTabSz="914400">
                        <a:lnSpc>
                          <a:spcPts val="2149"/>
                        </a:lnSpc>
                        <a:spcBef>
                          <a:spcPts val="349"/>
                        </a:spcBef>
                        <a:buClr>
                          <a:srgbClr val="000000"/>
                        </a:buClr>
                        <a:buFont typeface="Arial MT"/>
                        <a:buChar char="●"/>
                        <a:tabLst>
                          <a:tab algn="l" pos="287640"/>
                        </a:tabLst>
                      </a:pPr>
                      <a:r>
                        <a:rPr b="0" lang="ru-RU" sz="1800" spc="-12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800" spc="-12" strike="noStrike">
                          <a:solidFill>
                            <a:srgbClr val="000000"/>
                          </a:solidFill>
                          <a:latin typeface="Calibri"/>
                        </a:rPr>
                        <a:t>Снижение</a:t>
                      </a: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 уровня </a:t>
                      </a:r>
                      <a:r>
                        <a:rPr b="0" lang="ru-RU" sz="1800" spc="-395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800" spc="-12" strike="noStrike">
                          <a:solidFill>
                            <a:srgbClr val="000000"/>
                          </a:solidFill>
                          <a:latin typeface="Calibri"/>
                        </a:rPr>
                        <a:t>заболеваемости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92160" indent="-216000" defTabSz="914400">
                        <a:lnSpc>
                          <a:spcPts val="2149"/>
                        </a:lnSpc>
                        <a:spcBef>
                          <a:spcPts val="20"/>
                        </a:spcBef>
                        <a:buClr>
                          <a:srgbClr val="000000"/>
                        </a:buClr>
                        <a:buFont typeface="Arial MT"/>
                        <a:buChar char="●"/>
                        <a:tabLst>
                          <a:tab algn="l" pos="287640"/>
                        </a:tabLst>
                      </a:pPr>
                      <a:r>
                        <a:rPr b="0" lang="ru-RU" sz="1800" spc="-7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800" spc="-7" strike="noStrike">
                          <a:solidFill>
                            <a:srgbClr val="000000"/>
                          </a:solidFill>
                          <a:latin typeface="Calibri"/>
                        </a:rPr>
                        <a:t>Сокращение</a:t>
                      </a:r>
                      <a:r>
                        <a:rPr b="0" lang="ru-RU" sz="1800" spc="7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800" spc="-7" strike="noStrike">
                          <a:solidFill>
                            <a:srgbClr val="000000"/>
                          </a:solidFill>
                          <a:latin typeface="Calibri"/>
                        </a:rPr>
                        <a:t>дней </a:t>
                      </a:r>
                      <a:r>
                        <a:rPr b="0" lang="ru-RU" sz="1800" spc="-395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н</a:t>
                      </a:r>
                      <a:r>
                        <a:rPr b="0" lang="ru-RU" sz="1800" spc="-15" strike="noStrike">
                          <a:solidFill>
                            <a:srgbClr val="000000"/>
                          </a:solidFill>
                          <a:latin typeface="Calibri"/>
                        </a:rPr>
                        <a:t>е</a:t>
                      </a:r>
                      <a:r>
                        <a:rPr b="0" lang="ru-RU" sz="1800" spc="-7" strike="noStrike">
                          <a:solidFill>
                            <a:srgbClr val="000000"/>
                          </a:solidFill>
                          <a:latin typeface="Calibri"/>
                        </a:rPr>
                        <a:t>т</a:t>
                      </a:r>
                      <a:r>
                        <a:rPr b="0" lang="ru-RU" sz="1800" spc="-12" strike="noStrike">
                          <a:solidFill>
                            <a:srgbClr val="000000"/>
                          </a:solidFill>
                          <a:latin typeface="Calibri"/>
                        </a:rPr>
                        <a:t>р</a:t>
                      </a:r>
                      <a:r>
                        <a:rPr b="0" lang="ru-RU" sz="1800" spc="-75" strike="noStrike">
                          <a:solidFill>
                            <a:srgbClr val="000000"/>
                          </a:solidFill>
                          <a:latin typeface="Calibri"/>
                        </a:rPr>
                        <a:t>у</a:t>
                      </a:r>
                      <a:r>
                        <a:rPr b="0" lang="ru-RU" sz="1800" spc="-12" strike="noStrike">
                          <a:solidFill>
                            <a:srgbClr val="000000"/>
                          </a:solidFill>
                          <a:latin typeface="Calibri"/>
                        </a:rPr>
                        <a:t>д</a:t>
                      </a:r>
                      <a:r>
                        <a:rPr b="0" lang="ru-RU" sz="1800" spc="-7" strike="noStrike">
                          <a:solidFill>
                            <a:srgbClr val="000000"/>
                          </a:solidFill>
                          <a:latin typeface="Calibri"/>
                        </a:rPr>
                        <a:t>о</a:t>
                      </a:r>
                      <a:r>
                        <a:rPr b="0" lang="ru-RU" sz="1800" spc="-12" strike="noStrike">
                          <a:solidFill>
                            <a:srgbClr val="000000"/>
                          </a:solidFill>
                          <a:latin typeface="Calibri"/>
                        </a:rPr>
                        <a:t>с</a:t>
                      </a: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по</a:t>
                      </a:r>
                      <a:r>
                        <a:rPr b="0" lang="ru-RU" sz="1800" spc="-12" strike="noStrike">
                          <a:solidFill>
                            <a:srgbClr val="000000"/>
                          </a:solidFill>
                          <a:latin typeface="Calibri"/>
                        </a:rPr>
                        <a:t>с</a:t>
                      </a:r>
                      <a:r>
                        <a:rPr b="0" lang="ru-RU" sz="1800" spc="-7" strike="noStrike">
                          <a:solidFill>
                            <a:srgbClr val="000000"/>
                          </a:solidFill>
                          <a:latin typeface="Calibri"/>
                        </a:rPr>
                        <a:t>обно</a:t>
                      </a:r>
                      <a:r>
                        <a:rPr b="0" lang="ru-RU" sz="1800" spc="-12" strike="noStrike">
                          <a:solidFill>
                            <a:srgbClr val="000000"/>
                          </a:solidFill>
                          <a:latin typeface="Calibri"/>
                        </a:rPr>
                        <a:t>с</a:t>
                      </a:r>
                      <a:r>
                        <a:rPr b="0" lang="ru-RU" sz="1800" spc="-7" strike="noStrike">
                          <a:solidFill>
                            <a:srgbClr val="000000"/>
                          </a:solidFill>
                          <a:latin typeface="Calibri"/>
                        </a:rPr>
                        <a:t>ти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286920" indent="-195480" defTabSz="914400">
                        <a:lnSpc>
                          <a:spcPts val="2100"/>
                        </a:lnSpc>
                        <a:buClr>
                          <a:srgbClr val="000000"/>
                        </a:buClr>
                        <a:buFont typeface="Arial MT"/>
                        <a:buChar char="●"/>
                        <a:tabLst>
                          <a:tab algn="l" pos="287640"/>
                        </a:tabLst>
                      </a:pPr>
                      <a:r>
                        <a:rPr b="0" lang="ru-RU" sz="1800" spc="-7" strike="noStrike">
                          <a:solidFill>
                            <a:srgbClr val="000000"/>
                          </a:solidFill>
                          <a:latin typeface="Calibri"/>
                        </a:rPr>
                        <a:t>Сокращение</a:t>
                      </a:r>
                      <a:r>
                        <a:rPr b="0" lang="ru-RU" sz="1800" spc="12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800" spc="-7" strike="noStrike">
                          <a:solidFill>
                            <a:srgbClr val="000000"/>
                          </a:solidFill>
                          <a:latin typeface="Calibri"/>
                        </a:rPr>
                        <a:t>смертности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92160" indent="-195480" defTabSz="914400">
                        <a:lnSpc>
                          <a:spcPts val="2149"/>
                        </a:lnSpc>
                        <a:spcBef>
                          <a:spcPts val="79"/>
                        </a:spcBef>
                        <a:buClr>
                          <a:srgbClr val="000000"/>
                        </a:buClr>
                        <a:buFont typeface="Arial MT"/>
                        <a:buChar char="●"/>
                        <a:tabLst>
                          <a:tab algn="l" pos="287640"/>
                        </a:tabLst>
                      </a:pPr>
                      <a:r>
                        <a:rPr b="0" lang="ru-RU" sz="1800" spc="-7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800" spc="-7" strike="noStrike">
                          <a:solidFill>
                            <a:srgbClr val="000000"/>
                          </a:solidFill>
                          <a:latin typeface="Calibri"/>
                        </a:rPr>
                        <a:t>Внешние</a:t>
                      </a:r>
                      <a:r>
                        <a:rPr b="0" lang="ru-RU" sz="1800" spc="32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эффекты</a:t>
                      </a:r>
                      <a:r>
                        <a:rPr b="0" lang="ru-RU" sz="1800" spc="32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для</a:t>
                      </a:r>
                      <a:r>
                        <a:rPr b="0" lang="ru-RU" sz="1800" spc="-7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800" spc="12" strike="noStrike">
                          <a:solidFill>
                            <a:srgbClr val="000000"/>
                          </a:solidFill>
                          <a:latin typeface="Calibri"/>
                        </a:rPr>
                        <a:t>лиц,</a:t>
                      </a:r>
                      <a:r>
                        <a:rPr b="0" lang="ru-RU" sz="1800" spc="-12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не </a:t>
                      </a:r>
                      <a:r>
                        <a:rPr b="0" lang="ru-RU" sz="1800" spc="-395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800" spc="-7" strike="noStrike">
                          <a:solidFill>
                            <a:srgbClr val="000000"/>
                          </a:solidFill>
                          <a:latin typeface="Calibri"/>
                        </a:rPr>
                        <a:t>задействованных</a:t>
                      </a:r>
                      <a:r>
                        <a:rPr b="0" lang="ru-RU" sz="1800" spc="26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в</a:t>
                      </a:r>
                      <a:r>
                        <a:rPr b="0" lang="ru-RU" sz="1800" spc="26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800" spc="-7" strike="noStrike">
                          <a:solidFill>
                            <a:srgbClr val="000000"/>
                          </a:solidFill>
                          <a:latin typeface="Calibri"/>
                        </a:rPr>
                        <a:t>программах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92160" indent="-195480" defTabSz="914400">
                        <a:lnSpc>
                          <a:spcPts val="2149"/>
                        </a:lnSpc>
                        <a:spcBef>
                          <a:spcPts val="20"/>
                        </a:spcBef>
                        <a:buClr>
                          <a:srgbClr val="000000"/>
                        </a:buClr>
                        <a:buFont typeface="Arial MT"/>
                        <a:buChar char="●"/>
                        <a:tabLst>
                          <a:tab algn="l" pos="287640"/>
                        </a:tabLst>
                      </a:pPr>
                      <a:r>
                        <a:rPr b="0" lang="ru-RU" sz="1800" spc="-15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800" spc="-15" strike="noStrike">
                          <a:solidFill>
                            <a:srgbClr val="000000"/>
                          </a:solidFill>
                          <a:latin typeface="Calibri"/>
                        </a:rPr>
                        <a:t>Уменьшение</a:t>
                      </a:r>
                      <a:r>
                        <a:rPr b="0" lang="ru-RU" sz="1800" spc="63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800" spc="-7" strike="noStrike">
                          <a:solidFill>
                            <a:srgbClr val="000000"/>
                          </a:solidFill>
                          <a:latin typeface="Calibri"/>
                        </a:rPr>
                        <a:t>расходов, </a:t>
                      </a: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800" spc="-7" strike="noStrike">
                          <a:solidFill>
                            <a:srgbClr val="000000"/>
                          </a:solidFill>
                          <a:latin typeface="Calibri"/>
                        </a:rPr>
                        <a:t>связанных</a:t>
                      </a: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 с </a:t>
                      </a:r>
                      <a:r>
                        <a:rPr b="0" lang="ru-RU" sz="1800" spc="-12" strike="noStrike">
                          <a:solidFill>
                            <a:srgbClr val="000000"/>
                          </a:solidFill>
                          <a:latin typeface="Calibri"/>
                        </a:rPr>
                        <a:t>медицинской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92160" defTabSz="914400">
                        <a:lnSpc>
                          <a:spcPts val="2089"/>
                        </a:lnSpc>
                        <a:tabLst>
                          <a:tab algn="l" pos="287640"/>
                        </a:tabLst>
                      </a:pPr>
                      <a:r>
                        <a:rPr b="0" lang="ru-RU" sz="1800" spc="-7" strike="noStrike">
                          <a:solidFill>
                            <a:srgbClr val="000000"/>
                          </a:solidFill>
                          <a:latin typeface="Calibri"/>
                        </a:rPr>
                        <a:t>помощью</a:t>
                      </a:r>
                      <a:r>
                        <a:rPr b="0" lang="ru-RU" sz="1800" spc="43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и</a:t>
                      </a:r>
                      <a:r>
                        <a:rPr b="0" lang="ru-RU" sz="1800" spc="12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800" spc="-7" strike="noStrike">
                          <a:solidFill>
                            <a:srgbClr val="000000"/>
                          </a:solidFill>
                          <a:latin typeface="Calibri"/>
                        </a:rPr>
                        <a:t>инвалидностью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92160" indent="-195480" defTabSz="914400">
                        <a:lnSpc>
                          <a:spcPts val="2149"/>
                        </a:lnSpc>
                        <a:spcBef>
                          <a:spcPts val="96"/>
                        </a:spcBef>
                        <a:buClr>
                          <a:srgbClr val="000000"/>
                        </a:buClr>
                        <a:buFont typeface="Arial MT"/>
                        <a:buChar char="●"/>
                        <a:tabLst>
                          <a:tab algn="l" pos="287640"/>
                        </a:tabLst>
                      </a:pPr>
                      <a:r>
                        <a:rPr b="0" lang="ru-RU" sz="1800" spc="-15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800" spc="-15" strike="noStrike">
                          <a:solidFill>
                            <a:srgbClr val="000000"/>
                          </a:solidFill>
                          <a:latin typeface="Calibri"/>
                        </a:rPr>
                        <a:t>Рост</a:t>
                      </a:r>
                      <a:r>
                        <a:rPr b="0" lang="ru-RU" sz="1800" spc="-12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800" spc="-7" strike="noStrike">
                          <a:solidFill>
                            <a:srgbClr val="000000"/>
                          </a:solidFill>
                          <a:latin typeface="Calibri"/>
                        </a:rPr>
                        <a:t>конкурентоспособности </a:t>
                      </a:r>
                      <a:r>
                        <a:rPr b="0" lang="ru-RU" sz="1800" spc="-395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800" spc="-12" strike="noStrike">
                          <a:solidFill>
                            <a:srgbClr val="000000"/>
                          </a:solidFill>
                          <a:latin typeface="Calibri"/>
                        </a:rPr>
                        <a:t>предприятий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286920" indent="-195480" defTabSz="914400">
                        <a:lnSpc>
                          <a:spcPts val="2095"/>
                        </a:lnSpc>
                        <a:buClr>
                          <a:srgbClr val="000000"/>
                        </a:buClr>
                        <a:buFont typeface="Arial MT"/>
                        <a:buChar char="●"/>
                        <a:tabLst>
                          <a:tab algn="l" pos="287640"/>
                        </a:tabLst>
                      </a:pPr>
                      <a:r>
                        <a:rPr b="0" lang="ru-RU" sz="1800" spc="-12" strike="noStrike">
                          <a:solidFill>
                            <a:srgbClr val="000000"/>
                          </a:solidFill>
                          <a:latin typeface="Calibri"/>
                        </a:rPr>
                        <a:t>Увеличение</a:t>
                      </a:r>
                      <a:r>
                        <a:rPr b="0" lang="ru-RU" sz="1800" spc="26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800" spc="-12" strike="noStrike">
                          <a:solidFill>
                            <a:srgbClr val="000000"/>
                          </a:solidFill>
                          <a:latin typeface="Calibri"/>
                        </a:rPr>
                        <a:t>национального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92160" defTabSz="914400">
                        <a:lnSpc>
                          <a:spcPts val="2154"/>
                        </a:lnSpc>
                        <a:tabLst>
                          <a:tab algn="l" pos="287640"/>
                        </a:tabLst>
                      </a:pPr>
                      <a:r>
                        <a:rPr b="0" lang="ru-RU" sz="1800" spc="-26" strike="noStrike">
                          <a:solidFill>
                            <a:srgbClr val="000000"/>
                          </a:solidFill>
                          <a:latin typeface="Calibri"/>
                        </a:rPr>
                        <a:t>дохода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cddc"/>
                    </a:solidFill>
                  </a:tcPr>
                </a:tc>
              </a:tr>
            </a:tbl>
          </a:graphicData>
        </a:graphic>
      </p:graphicFrame>
      <p:pic>
        <p:nvPicPr>
          <p:cNvPr id="108" name="Рисунок 4" descr=""/>
          <p:cNvPicPr/>
          <p:nvPr/>
        </p:nvPicPr>
        <p:blipFill>
          <a:blip r:embed="rId2"/>
          <a:stretch/>
        </p:blipFill>
        <p:spPr>
          <a:xfrm>
            <a:off x="0" y="-11880"/>
            <a:ext cx="1054440" cy="1054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1600200" y="24120"/>
            <a:ext cx="8685720" cy="1330200"/>
          </a:xfrm>
          <a:prstGeom prst="rect">
            <a:avLst/>
          </a:prstGeom>
          <a:noFill/>
          <a:ln w="0">
            <a:noFill/>
          </a:ln>
        </p:spPr>
        <p:txBody>
          <a:bodyPr lIns="0" rIns="0" tIns="113760" bIns="0" anchor="ctr">
            <a:noAutofit/>
          </a:bodyPr>
          <a:p>
            <a:pPr marL="629280" indent="0" algn="ctr" defTabSz="914400">
              <a:lnSpc>
                <a:spcPts val="4791"/>
              </a:lnSpc>
              <a:spcBef>
                <a:spcPts val="451"/>
              </a:spcBef>
              <a:buNone/>
              <a:tabLst>
                <a:tab algn="l" pos="0"/>
              </a:tabLst>
            </a:pPr>
            <a:r>
              <a:rPr b="1" lang="ru-RU" sz="3600" spc="-52" strike="noStrike">
                <a:solidFill>
                  <a:srgbClr val="ff0000"/>
                </a:solidFill>
                <a:latin typeface="Calibri"/>
              </a:rPr>
              <a:t>Актуальность</a:t>
            </a:r>
            <a:r>
              <a:rPr b="1" lang="ru-RU" sz="3600" spc="92" strike="noStrike">
                <a:solidFill>
                  <a:srgbClr val="ff0000"/>
                </a:solidFill>
                <a:latin typeface="Calibri"/>
              </a:rPr>
              <a:t> </a:t>
            </a:r>
            <a:r>
              <a:rPr b="1" lang="ru-RU" sz="3600" spc="-52" strike="noStrike">
                <a:solidFill>
                  <a:srgbClr val="ff0000"/>
                </a:solidFill>
                <a:latin typeface="Calibri"/>
              </a:rPr>
              <a:t>внедрения </a:t>
            </a:r>
            <a:r>
              <a:rPr b="1" lang="ru-RU" sz="3600" spc="-46" strike="noStrike">
                <a:solidFill>
                  <a:srgbClr val="ff0000"/>
                </a:solidFill>
                <a:latin typeface="Calibri"/>
              </a:rPr>
              <a:t> </a:t>
            </a:r>
            <a:br>
              <a:rPr sz="3600"/>
            </a:br>
            <a:r>
              <a:rPr b="1" lang="ru-RU" sz="3600" spc="-52" strike="noStrike">
                <a:solidFill>
                  <a:srgbClr val="ff0000"/>
                </a:solidFill>
                <a:latin typeface="Calibri"/>
              </a:rPr>
              <a:t>корпоративной</a:t>
            </a:r>
            <a:r>
              <a:rPr b="1" lang="ru-RU" sz="3600" spc="63" strike="noStrike">
                <a:solidFill>
                  <a:srgbClr val="ff0000"/>
                </a:solidFill>
                <a:latin typeface="Calibri"/>
              </a:rPr>
              <a:t> </a:t>
            </a:r>
            <a:r>
              <a:rPr b="1" lang="ru-RU" sz="3600" spc="-46" strike="noStrike">
                <a:solidFill>
                  <a:srgbClr val="ff0000"/>
                </a:solidFill>
                <a:latin typeface="Calibri"/>
              </a:rPr>
              <a:t>программы</a:t>
            </a:r>
            <a:r>
              <a:rPr b="1" lang="ru-RU" sz="3600" spc="43" strike="noStrike">
                <a:solidFill>
                  <a:srgbClr val="ff0000"/>
                </a:solidFill>
                <a:latin typeface="Calibri"/>
              </a:rPr>
              <a:t> </a:t>
            </a:r>
            <a:r>
              <a:rPr b="1" lang="ru-RU" sz="3600" spc="-46" strike="noStrike">
                <a:solidFill>
                  <a:srgbClr val="ff0000"/>
                </a:solidFill>
                <a:latin typeface="Calibri"/>
              </a:rPr>
              <a:t>здоровья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0" name="object 3" descr=""/>
          <p:cNvPicPr/>
          <p:nvPr/>
        </p:nvPicPr>
        <p:blipFill>
          <a:blip r:embed="rId1"/>
          <a:stretch/>
        </p:blipFill>
        <p:spPr>
          <a:xfrm>
            <a:off x="1479600" y="1523880"/>
            <a:ext cx="9215280" cy="4637160"/>
          </a:xfrm>
          <a:prstGeom prst="rect">
            <a:avLst/>
          </a:prstGeom>
          <a:ln w="0">
            <a:noFill/>
          </a:ln>
        </p:spPr>
      </p:pic>
      <p:sp>
        <p:nvSpPr>
          <p:cNvPr id="111" name="object 4"/>
          <p:cNvSpPr/>
          <p:nvPr/>
        </p:nvSpPr>
        <p:spPr>
          <a:xfrm>
            <a:off x="1752480" y="1828800"/>
            <a:ext cx="8685720" cy="3698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240" bIns="0" anchor="t">
            <a:spAutoFit/>
          </a:bodyPr>
          <a:p>
            <a:pPr marL="12600" indent="914400" algn="just" defTabSz="914400">
              <a:lnSpc>
                <a:spcPct val="100000"/>
              </a:lnSpc>
              <a:spcBef>
                <a:spcPts val="96"/>
              </a:spcBef>
              <a:tabLst>
                <a:tab algn="l" pos="0"/>
              </a:tabLst>
            </a:pPr>
            <a:r>
              <a:rPr b="1" lang="ru-RU" sz="2200" spc="-7" strike="noStrike">
                <a:solidFill>
                  <a:schemeClr val="dk1"/>
                </a:solidFill>
                <a:latin typeface="Calibri"/>
              </a:rPr>
              <a:t>С</a:t>
            </a:r>
            <a:r>
              <a:rPr b="1" lang="ru-RU" sz="2200" spc="-1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200" spc="-7" strike="noStrike">
                <a:solidFill>
                  <a:schemeClr val="dk1"/>
                </a:solidFill>
                <a:latin typeface="Calibri"/>
              </a:rPr>
              <a:t>точки</a:t>
            </a:r>
            <a:r>
              <a:rPr b="1" lang="ru-RU" sz="2200" spc="-1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200" spc="-7" strike="noStrike">
                <a:solidFill>
                  <a:schemeClr val="dk1"/>
                </a:solidFill>
                <a:latin typeface="Calibri"/>
              </a:rPr>
              <a:t>зрения</a:t>
            </a:r>
            <a:r>
              <a:rPr b="1" lang="ru-RU" sz="2200" spc="-1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200" spc="-12" strike="noStrike">
                <a:solidFill>
                  <a:schemeClr val="dk1"/>
                </a:solidFill>
                <a:latin typeface="Calibri"/>
              </a:rPr>
              <a:t>концепции</a:t>
            </a:r>
            <a:r>
              <a:rPr b="1" lang="ru-RU" sz="2200" spc="-7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200" spc="-12" strike="noStrike">
                <a:solidFill>
                  <a:schemeClr val="dk1"/>
                </a:solidFill>
                <a:latin typeface="Calibri"/>
              </a:rPr>
              <a:t>ВОЗ</a:t>
            </a:r>
            <a:r>
              <a:rPr b="1" lang="ru-RU" sz="2200" spc="-7" strike="noStrike">
                <a:solidFill>
                  <a:schemeClr val="dk1"/>
                </a:solidFill>
                <a:latin typeface="Calibri"/>
              </a:rPr>
              <a:t> мероприятия</a:t>
            </a:r>
            <a:r>
              <a:rPr b="1" lang="ru-RU" sz="2200" spc="-1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200" spc="-7" strike="noStrike">
                <a:solidFill>
                  <a:schemeClr val="dk1"/>
                </a:solidFill>
                <a:latin typeface="Calibri"/>
              </a:rPr>
              <a:t>по</a:t>
            </a:r>
            <a:r>
              <a:rPr b="1" lang="ru-RU" sz="2200" spc="-1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200" spc="-7" strike="noStrike">
                <a:solidFill>
                  <a:schemeClr val="dk1"/>
                </a:solidFill>
                <a:latin typeface="Calibri"/>
              </a:rPr>
              <a:t>укреплению </a:t>
            </a:r>
            <a:r>
              <a:rPr b="1" lang="ru-RU" sz="2200" spc="-1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200" spc="-12" strike="noStrike">
                <a:solidFill>
                  <a:schemeClr val="dk1"/>
                </a:solidFill>
                <a:latin typeface="Calibri"/>
              </a:rPr>
              <a:t>здоровья, </a:t>
            </a:r>
            <a:r>
              <a:rPr b="1" lang="ru-RU" sz="2200" spc="-7" strike="noStrike">
                <a:solidFill>
                  <a:schemeClr val="dk1"/>
                </a:solidFill>
                <a:latin typeface="Calibri"/>
              </a:rPr>
              <a:t>в</a:t>
            </a:r>
            <a:r>
              <a:rPr b="1" lang="ru-RU" sz="2200" spc="-1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200" spc="-12" strike="noStrike">
                <a:solidFill>
                  <a:schemeClr val="dk1"/>
                </a:solidFill>
                <a:latin typeface="Calibri"/>
              </a:rPr>
              <a:t>том</a:t>
            </a:r>
            <a:r>
              <a:rPr b="1" lang="ru-RU" sz="2200" spc="-7" strike="noStrike">
                <a:solidFill>
                  <a:schemeClr val="dk1"/>
                </a:solidFill>
                <a:latin typeface="Calibri"/>
              </a:rPr>
              <a:t> числе</a:t>
            </a:r>
            <a:r>
              <a:rPr b="1" lang="ru-RU" sz="2200" spc="-1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200" spc="-7" strike="noStrike">
                <a:solidFill>
                  <a:schemeClr val="dk1"/>
                </a:solidFill>
                <a:latin typeface="Calibri"/>
              </a:rPr>
              <a:t>и</a:t>
            </a:r>
            <a:r>
              <a:rPr b="1" lang="ru-RU" sz="2200" spc="-1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200" spc="-12" strike="noStrike">
                <a:solidFill>
                  <a:schemeClr val="dk1"/>
                </a:solidFill>
                <a:latin typeface="Calibri"/>
              </a:rPr>
              <a:t>работающего</a:t>
            </a:r>
            <a:r>
              <a:rPr b="1" lang="ru-RU" sz="2200" spc="-7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200" spc="-12" strike="noStrike">
                <a:solidFill>
                  <a:schemeClr val="dk1"/>
                </a:solidFill>
                <a:latin typeface="Calibri"/>
              </a:rPr>
              <a:t>населения</a:t>
            </a:r>
            <a:r>
              <a:rPr b="1" lang="ru-RU" sz="2200" spc="-7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200" spc="-525" strike="noStrike">
                <a:solidFill>
                  <a:schemeClr val="dk1"/>
                </a:solidFill>
                <a:latin typeface="Calibri"/>
              </a:rPr>
              <a:t>–</a:t>
            </a:r>
            <a:r>
              <a:rPr b="1" lang="ru-RU" sz="2200" spc="-520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200" spc="-12" strike="noStrike">
                <a:solidFill>
                  <a:schemeClr val="dk1"/>
                </a:solidFill>
                <a:latin typeface="Calibri"/>
              </a:rPr>
              <a:t>это</a:t>
            </a:r>
            <a:r>
              <a:rPr b="1" lang="ru-RU" sz="2200" spc="-7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200" spc="-12" strike="noStrike">
                <a:solidFill>
                  <a:schemeClr val="dk1"/>
                </a:solidFill>
                <a:latin typeface="Calibri"/>
              </a:rPr>
              <a:t>система</a:t>
            </a:r>
            <a:r>
              <a:rPr b="1" lang="ru-RU" sz="2200" spc="-7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200" spc="-1" strike="noStrike">
                <a:solidFill>
                  <a:schemeClr val="dk1"/>
                </a:solidFill>
                <a:latin typeface="Calibri"/>
              </a:rPr>
              <a:t>мер </a:t>
            </a:r>
            <a:r>
              <a:rPr b="1" lang="ru-RU" sz="2200" spc="4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200" spc="-12" strike="noStrike">
                <a:solidFill>
                  <a:schemeClr val="dk1"/>
                </a:solidFill>
                <a:latin typeface="Calibri"/>
              </a:rPr>
              <a:t>политики</a:t>
            </a:r>
            <a:r>
              <a:rPr b="1" lang="ru-RU" sz="2200" spc="-7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200" spc="-15" strike="noStrike">
                <a:solidFill>
                  <a:schemeClr val="dk1"/>
                </a:solidFill>
                <a:latin typeface="Calibri"/>
              </a:rPr>
              <a:t>охраны</a:t>
            </a:r>
            <a:r>
              <a:rPr b="1" lang="ru-RU" sz="2200" spc="-12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200" spc="-15" strike="noStrike">
                <a:solidFill>
                  <a:schemeClr val="dk1"/>
                </a:solidFill>
                <a:latin typeface="Calibri"/>
              </a:rPr>
              <a:t>здоровья, формируемых</a:t>
            </a:r>
            <a:r>
              <a:rPr b="1" lang="ru-RU" sz="2200" spc="-12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200" spc="-7" strike="noStrike">
                <a:solidFill>
                  <a:schemeClr val="dk1"/>
                </a:solidFill>
                <a:latin typeface="Calibri"/>
              </a:rPr>
              <a:t>на</a:t>
            </a:r>
            <a:r>
              <a:rPr b="1" lang="ru-RU" sz="2200" spc="-1" strike="noStrike">
                <a:solidFill>
                  <a:schemeClr val="dk1"/>
                </a:solidFill>
                <a:latin typeface="Calibri"/>
              </a:rPr>
              <a:t> основе </a:t>
            </a:r>
            <a:r>
              <a:rPr b="1" lang="ru-RU" sz="2200" spc="-7" strike="noStrike">
                <a:solidFill>
                  <a:schemeClr val="dk1"/>
                </a:solidFill>
                <a:latin typeface="Calibri"/>
              </a:rPr>
              <a:t>программного </a:t>
            </a:r>
            <a:r>
              <a:rPr b="1" lang="ru-RU" sz="2200" spc="-1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200" spc="-26" strike="noStrike">
                <a:solidFill>
                  <a:schemeClr val="dk1"/>
                </a:solidFill>
                <a:latin typeface="Calibri"/>
              </a:rPr>
              <a:t>подхода</a:t>
            </a:r>
            <a:r>
              <a:rPr b="1" lang="ru-RU" sz="2200" spc="-21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200" spc="-7" strike="noStrike">
                <a:solidFill>
                  <a:schemeClr val="dk1"/>
                </a:solidFill>
                <a:latin typeface="Calibri"/>
              </a:rPr>
              <a:t>и</a:t>
            </a:r>
            <a:r>
              <a:rPr b="1" lang="ru-RU" sz="2200" spc="-1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200" spc="-7" strike="noStrike">
                <a:solidFill>
                  <a:schemeClr val="dk1"/>
                </a:solidFill>
                <a:latin typeface="Calibri"/>
              </a:rPr>
              <a:t>вовлечения</a:t>
            </a:r>
            <a:r>
              <a:rPr b="1" lang="ru-RU" sz="2200" spc="-1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200" spc="-7" strike="noStrike">
                <a:solidFill>
                  <a:schemeClr val="dk1"/>
                </a:solidFill>
                <a:latin typeface="Calibri"/>
              </a:rPr>
              <a:t>в</a:t>
            </a:r>
            <a:r>
              <a:rPr b="1" lang="ru-RU" sz="2200" spc="-1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200" spc="-7" strike="noStrike">
                <a:solidFill>
                  <a:schemeClr val="dk1"/>
                </a:solidFill>
                <a:latin typeface="Calibri"/>
              </a:rPr>
              <a:t>задачи</a:t>
            </a:r>
            <a:r>
              <a:rPr b="1" lang="ru-RU" sz="2200" spc="-1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200" spc="-12" strike="noStrike">
                <a:solidFill>
                  <a:schemeClr val="dk1"/>
                </a:solidFill>
                <a:latin typeface="Calibri"/>
              </a:rPr>
              <a:t>охраны</a:t>
            </a:r>
            <a:r>
              <a:rPr b="1" lang="ru-RU" sz="2200" spc="-7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200" spc="-12" strike="noStrike">
                <a:solidFill>
                  <a:schemeClr val="dk1"/>
                </a:solidFill>
                <a:latin typeface="Calibri"/>
              </a:rPr>
              <a:t>здоровья</a:t>
            </a:r>
            <a:r>
              <a:rPr b="1" lang="ru-RU" sz="2200" spc="-7" strike="noStrike">
                <a:solidFill>
                  <a:schemeClr val="dk1"/>
                </a:solidFill>
                <a:latin typeface="Calibri"/>
              </a:rPr>
              <a:t> ответственности </a:t>
            </a:r>
            <a:r>
              <a:rPr b="1" lang="ru-RU" sz="2200" spc="-486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200" spc="-21" strike="noStrike">
                <a:solidFill>
                  <a:schemeClr val="dk1"/>
                </a:solidFill>
                <a:latin typeface="Calibri"/>
              </a:rPr>
              <a:t>работодателей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  <a:p>
            <a:pPr marL="12600" indent="914400" algn="just"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2200" spc="-12" strike="noStrike">
                <a:solidFill>
                  <a:schemeClr val="dk1"/>
                </a:solidFill>
                <a:latin typeface="Calibri"/>
              </a:rPr>
              <a:t>Укрепление</a:t>
            </a:r>
            <a:r>
              <a:rPr b="1" lang="ru-RU" sz="2200" spc="-7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200" spc="-12" strike="noStrike">
                <a:solidFill>
                  <a:schemeClr val="dk1"/>
                </a:solidFill>
                <a:latin typeface="Calibri"/>
              </a:rPr>
              <a:t>здоровья</a:t>
            </a:r>
            <a:r>
              <a:rPr b="1" lang="ru-RU" sz="2200" spc="-7" strike="noStrike">
                <a:solidFill>
                  <a:schemeClr val="dk1"/>
                </a:solidFill>
                <a:latin typeface="Calibri"/>
              </a:rPr>
              <a:t> на</a:t>
            </a:r>
            <a:r>
              <a:rPr b="1" lang="ru-RU" sz="2200" spc="-1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200" spc="-7" strike="noStrike">
                <a:solidFill>
                  <a:schemeClr val="dk1"/>
                </a:solidFill>
                <a:latin typeface="Calibri"/>
              </a:rPr>
              <a:t>рабочем</a:t>
            </a:r>
            <a:r>
              <a:rPr b="1" lang="ru-RU" sz="2200" spc="-1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200" spc="-7" strike="noStrike">
                <a:solidFill>
                  <a:schemeClr val="dk1"/>
                </a:solidFill>
                <a:latin typeface="Calibri"/>
              </a:rPr>
              <a:t>месте</a:t>
            </a:r>
            <a:r>
              <a:rPr b="1" lang="ru-RU" sz="2200" spc="-1" strike="noStrike">
                <a:solidFill>
                  <a:schemeClr val="dk1"/>
                </a:solidFill>
                <a:latin typeface="Calibri"/>
              </a:rPr>
              <a:t> включает </a:t>
            </a:r>
            <a:r>
              <a:rPr b="1" lang="ru-RU" sz="2200" spc="-7" strike="noStrike">
                <a:solidFill>
                  <a:schemeClr val="dk1"/>
                </a:solidFill>
                <a:latin typeface="Calibri"/>
              </a:rPr>
              <a:t>создание </a:t>
            </a:r>
            <a:r>
              <a:rPr b="1" lang="ru-RU" sz="2200" spc="-1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200" spc="-12" strike="noStrike">
                <a:solidFill>
                  <a:schemeClr val="dk1"/>
                </a:solidFill>
                <a:latin typeface="Calibri"/>
              </a:rPr>
              <a:t>условий, </a:t>
            </a:r>
            <a:r>
              <a:rPr b="1" lang="ru-RU" sz="2200" spc="-7" strike="noStrike">
                <a:solidFill>
                  <a:schemeClr val="dk1"/>
                </a:solidFill>
                <a:latin typeface="Calibri"/>
              </a:rPr>
              <a:t>снижающих </a:t>
            </a:r>
            <a:r>
              <a:rPr b="1" lang="ru-RU" sz="2200" spc="-1" strike="noStrike">
                <a:solidFill>
                  <a:schemeClr val="dk1"/>
                </a:solidFill>
                <a:latin typeface="Calibri"/>
              </a:rPr>
              <a:t>не </a:t>
            </a:r>
            <a:r>
              <a:rPr b="1" lang="ru-RU" sz="2200" spc="-15" strike="noStrike">
                <a:solidFill>
                  <a:schemeClr val="dk1"/>
                </a:solidFill>
                <a:latin typeface="Calibri"/>
              </a:rPr>
              <a:t>только </a:t>
            </a:r>
            <a:r>
              <a:rPr b="1" lang="ru-RU" sz="2200" spc="-7" strike="noStrike">
                <a:solidFill>
                  <a:schemeClr val="dk1"/>
                </a:solidFill>
                <a:latin typeface="Calibri"/>
              </a:rPr>
              <a:t>риск профессионально </a:t>
            </a:r>
            <a:r>
              <a:rPr b="1" lang="ru-RU" sz="2200" spc="-12" strike="noStrike">
                <a:solidFill>
                  <a:schemeClr val="dk1"/>
                </a:solidFill>
                <a:latin typeface="Calibri"/>
              </a:rPr>
              <a:t>обусловленных </a:t>
            </a:r>
            <a:r>
              <a:rPr b="1" lang="ru-RU" sz="2200" spc="-7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200" spc="-12" strike="noStrike">
                <a:solidFill>
                  <a:schemeClr val="dk1"/>
                </a:solidFill>
                <a:latin typeface="Calibri"/>
              </a:rPr>
              <a:t>заболеваний, </a:t>
            </a:r>
            <a:r>
              <a:rPr b="1" lang="ru-RU" sz="2200" spc="-7" strike="noStrike">
                <a:solidFill>
                  <a:schemeClr val="dk1"/>
                </a:solidFill>
                <a:latin typeface="Calibri"/>
              </a:rPr>
              <a:t>но</a:t>
            </a:r>
            <a:r>
              <a:rPr b="1" lang="ru-RU" sz="2200" spc="-1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200" spc="-7" strike="noStrike">
                <a:solidFill>
                  <a:schemeClr val="dk1"/>
                </a:solidFill>
                <a:latin typeface="Calibri"/>
              </a:rPr>
              <a:t>и</a:t>
            </a:r>
            <a:r>
              <a:rPr b="1" lang="ru-RU" sz="2200" spc="-1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200" spc="-7" strike="noStrike">
                <a:solidFill>
                  <a:schemeClr val="dk1"/>
                </a:solidFill>
                <a:latin typeface="Calibri"/>
              </a:rPr>
              <a:t>риск</a:t>
            </a:r>
            <a:r>
              <a:rPr b="1" lang="ru-RU" sz="2200" spc="-1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200" spc="-12" strike="noStrike">
                <a:solidFill>
                  <a:schemeClr val="dk1"/>
                </a:solidFill>
                <a:latin typeface="Calibri"/>
              </a:rPr>
              <a:t>наиболее</a:t>
            </a:r>
            <a:r>
              <a:rPr b="1" lang="ru-RU" sz="2200" spc="-7" strike="noStrike">
                <a:solidFill>
                  <a:schemeClr val="dk1"/>
                </a:solidFill>
                <a:latin typeface="Calibri"/>
              </a:rPr>
              <a:t> социально</a:t>
            </a:r>
            <a:r>
              <a:rPr b="1" lang="ru-RU" sz="2200" spc="-1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200" spc="-7" strike="noStrike">
                <a:solidFill>
                  <a:schemeClr val="dk1"/>
                </a:solidFill>
                <a:latin typeface="Calibri"/>
              </a:rPr>
              <a:t>значимых</a:t>
            </a:r>
            <a:r>
              <a:rPr b="1" lang="ru-RU" sz="2200" spc="-1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200" spc="-7" strike="noStrike">
                <a:solidFill>
                  <a:schemeClr val="dk1"/>
                </a:solidFill>
                <a:latin typeface="Calibri"/>
              </a:rPr>
              <a:t>хронических </a:t>
            </a:r>
            <a:r>
              <a:rPr b="1" lang="ru-RU" sz="2200" spc="-1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200" spc="-12" strike="noStrike">
                <a:solidFill>
                  <a:schemeClr val="dk1"/>
                </a:solidFill>
                <a:latin typeface="Calibri"/>
              </a:rPr>
              <a:t>заболеваний,</a:t>
            </a:r>
            <a:r>
              <a:rPr b="1" lang="ru-RU" sz="2200" spc="-7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200" spc="-15" strike="noStrike">
                <a:solidFill>
                  <a:schemeClr val="dk1"/>
                </a:solidFill>
                <a:latin typeface="Calibri"/>
              </a:rPr>
              <a:t>который</a:t>
            </a:r>
            <a:r>
              <a:rPr b="1" lang="ru-RU" sz="2200" spc="-12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200" spc="-7" strike="noStrike">
                <a:solidFill>
                  <a:schemeClr val="dk1"/>
                </a:solidFill>
                <a:latin typeface="Calibri"/>
              </a:rPr>
              <a:t>повышается</a:t>
            </a:r>
            <a:r>
              <a:rPr b="1" lang="ru-RU" sz="2200" spc="-1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ru-RU" sz="2200" spc="-12" strike="noStrike">
                <a:solidFill>
                  <a:srgbClr val="ff0000"/>
                </a:solidFill>
                <a:latin typeface="Calibri"/>
              </a:rPr>
              <a:t>при</a:t>
            </a:r>
            <a:r>
              <a:rPr b="1" lang="ru-RU" sz="2200" spc="-7" strike="noStrike">
                <a:solidFill>
                  <a:srgbClr val="ff0000"/>
                </a:solidFill>
                <a:latin typeface="Calibri"/>
              </a:rPr>
              <a:t> нерациональном</a:t>
            </a:r>
            <a:r>
              <a:rPr b="1" lang="ru-RU" sz="2200" spc="-1" strike="noStrike">
                <a:solidFill>
                  <a:srgbClr val="ff0000"/>
                </a:solidFill>
                <a:latin typeface="Calibri"/>
              </a:rPr>
              <a:t> </a:t>
            </a:r>
            <a:r>
              <a:rPr b="1" lang="ru-RU" sz="2200" spc="-7" strike="noStrike">
                <a:solidFill>
                  <a:srgbClr val="ff0000"/>
                </a:solidFill>
                <a:latin typeface="Calibri"/>
              </a:rPr>
              <a:t>питании, </a:t>
            </a:r>
            <a:r>
              <a:rPr b="1" lang="ru-RU" sz="2200" spc="-1" strike="noStrike">
                <a:solidFill>
                  <a:srgbClr val="ff0000"/>
                </a:solidFill>
                <a:latin typeface="Calibri"/>
              </a:rPr>
              <a:t> </a:t>
            </a:r>
            <a:r>
              <a:rPr b="1" lang="ru-RU" sz="2200" spc="-12" strike="noStrike">
                <a:solidFill>
                  <a:srgbClr val="ff0000"/>
                </a:solidFill>
                <a:latin typeface="Calibri"/>
              </a:rPr>
              <a:t>недостаточной</a:t>
            </a:r>
            <a:r>
              <a:rPr b="1" lang="ru-RU" sz="2200" spc="-7" strike="noStrike">
                <a:solidFill>
                  <a:srgbClr val="ff0000"/>
                </a:solidFill>
                <a:latin typeface="Calibri"/>
              </a:rPr>
              <a:t> </a:t>
            </a:r>
            <a:r>
              <a:rPr b="1" lang="ru-RU" sz="2200" spc="-12" strike="noStrike">
                <a:solidFill>
                  <a:srgbClr val="ff0000"/>
                </a:solidFill>
                <a:latin typeface="Calibri"/>
              </a:rPr>
              <a:t>физической</a:t>
            </a:r>
            <a:r>
              <a:rPr b="1" lang="ru-RU" sz="2200" spc="-7" strike="noStrike">
                <a:solidFill>
                  <a:srgbClr val="ff0000"/>
                </a:solidFill>
                <a:latin typeface="Calibri"/>
              </a:rPr>
              <a:t> активности,</a:t>
            </a:r>
            <a:r>
              <a:rPr b="1" lang="ru-RU" sz="2200" spc="-1" strike="noStrike">
                <a:solidFill>
                  <a:srgbClr val="ff0000"/>
                </a:solidFill>
                <a:latin typeface="Calibri"/>
              </a:rPr>
              <a:t> </a:t>
            </a:r>
            <a:r>
              <a:rPr b="1" lang="ru-RU" sz="2200" spc="-12" strike="noStrike">
                <a:solidFill>
                  <a:srgbClr val="ff0000"/>
                </a:solidFill>
                <a:latin typeface="Calibri"/>
              </a:rPr>
              <a:t>стрессах</a:t>
            </a:r>
            <a:r>
              <a:rPr b="1" lang="ru-RU" sz="2200" spc="-7" strike="noStrike">
                <a:solidFill>
                  <a:srgbClr val="ff0000"/>
                </a:solidFill>
                <a:latin typeface="Calibri"/>
              </a:rPr>
              <a:t> на</a:t>
            </a:r>
            <a:r>
              <a:rPr b="1" lang="ru-RU" sz="2200" spc="-1" strike="noStrike">
                <a:solidFill>
                  <a:srgbClr val="ff0000"/>
                </a:solidFill>
                <a:latin typeface="Calibri"/>
              </a:rPr>
              <a:t> </a:t>
            </a:r>
            <a:r>
              <a:rPr b="1" lang="ru-RU" sz="2200" spc="-7" strike="noStrike">
                <a:solidFill>
                  <a:srgbClr val="ff0000"/>
                </a:solidFill>
                <a:latin typeface="Calibri"/>
              </a:rPr>
              <a:t>рабочем</a:t>
            </a:r>
            <a:r>
              <a:rPr b="1" lang="ru-RU" sz="2200" spc="-1" strike="noStrike">
                <a:solidFill>
                  <a:srgbClr val="ff0000"/>
                </a:solidFill>
                <a:latin typeface="Calibri"/>
              </a:rPr>
              <a:t> </a:t>
            </a:r>
            <a:r>
              <a:rPr b="1" lang="ru-RU" sz="2200" spc="-7" strike="noStrike">
                <a:solidFill>
                  <a:srgbClr val="ff0000"/>
                </a:solidFill>
                <a:latin typeface="Calibri"/>
              </a:rPr>
              <a:t>месте, </a:t>
            </a:r>
            <a:r>
              <a:rPr b="1" lang="ru-RU" sz="2200" spc="-1" strike="noStrike">
                <a:solidFill>
                  <a:srgbClr val="ff0000"/>
                </a:solidFill>
                <a:latin typeface="Calibri"/>
              </a:rPr>
              <a:t> </a:t>
            </a:r>
            <a:r>
              <a:rPr b="1" lang="ru-RU" sz="2200" spc="-12" strike="noStrike">
                <a:solidFill>
                  <a:srgbClr val="ff0000"/>
                </a:solidFill>
                <a:latin typeface="Calibri"/>
              </a:rPr>
              <a:t>наличие</a:t>
            </a:r>
            <a:r>
              <a:rPr b="1" lang="ru-RU" sz="2200" spc="83" strike="noStrike">
                <a:solidFill>
                  <a:srgbClr val="ff0000"/>
                </a:solidFill>
                <a:latin typeface="Calibri"/>
              </a:rPr>
              <a:t> </a:t>
            </a:r>
            <a:r>
              <a:rPr b="1" lang="ru-RU" sz="2200" spc="-12" strike="noStrike">
                <a:solidFill>
                  <a:srgbClr val="ff0000"/>
                </a:solidFill>
                <a:latin typeface="Calibri"/>
              </a:rPr>
              <a:t>вредных</a:t>
            </a:r>
            <a:r>
              <a:rPr b="1" lang="ru-RU" sz="2200" spc="43" strike="noStrike">
                <a:solidFill>
                  <a:srgbClr val="ff0000"/>
                </a:solidFill>
                <a:latin typeface="Calibri"/>
              </a:rPr>
              <a:t> </a:t>
            </a:r>
            <a:r>
              <a:rPr b="1" lang="ru-RU" sz="2200" spc="-12" strike="noStrike">
                <a:solidFill>
                  <a:srgbClr val="ff0000"/>
                </a:solidFill>
                <a:latin typeface="Calibri"/>
              </a:rPr>
              <a:t>привычек</a:t>
            </a:r>
            <a:r>
              <a:rPr b="1" lang="ru-RU" sz="2200" spc="63" strike="noStrike">
                <a:solidFill>
                  <a:srgbClr val="ff0000"/>
                </a:solidFill>
                <a:latin typeface="Calibri"/>
              </a:rPr>
              <a:t> </a:t>
            </a:r>
            <a:r>
              <a:rPr b="1" lang="ru-RU" sz="2200" spc="-35" strike="noStrike">
                <a:solidFill>
                  <a:srgbClr val="ff0000"/>
                </a:solidFill>
                <a:latin typeface="Calibri"/>
              </a:rPr>
              <a:t>(курение,</a:t>
            </a:r>
            <a:r>
              <a:rPr b="1" lang="ru-RU" sz="2200" spc="-165" strike="noStrike">
                <a:solidFill>
                  <a:srgbClr val="ff0000"/>
                </a:solidFill>
                <a:latin typeface="Calibri"/>
              </a:rPr>
              <a:t> </a:t>
            </a:r>
            <a:r>
              <a:rPr b="1" lang="ru-RU" sz="2200" spc="-12" strike="noStrike">
                <a:solidFill>
                  <a:srgbClr val="ff0000"/>
                </a:solidFill>
                <a:latin typeface="Calibri"/>
              </a:rPr>
              <a:t>злоупотребление</a:t>
            </a:r>
            <a:r>
              <a:rPr b="1" lang="ru-RU" sz="2200" spc="117" strike="noStrike">
                <a:solidFill>
                  <a:srgbClr val="ff0000"/>
                </a:solidFill>
                <a:latin typeface="Calibri"/>
              </a:rPr>
              <a:t> </a:t>
            </a:r>
            <a:r>
              <a:rPr b="1" lang="ru-RU" sz="2200" spc="-41" strike="noStrike">
                <a:solidFill>
                  <a:srgbClr val="ff0000"/>
                </a:solidFill>
                <a:latin typeface="Calibri"/>
              </a:rPr>
              <a:t>алкоголем)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2" name="Рисунок 4" descr=""/>
          <p:cNvPicPr/>
          <p:nvPr/>
        </p:nvPicPr>
        <p:blipFill>
          <a:blip r:embed="rId2"/>
          <a:stretch/>
        </p:blipFill>
        <p:spPr>
          <a:xfrm>
            <a:off x="0" y="-11880"/>
            <a:ext cx="1054440" cy="1054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3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4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1154</TotalTime>
  <Application>LibreOffice/7.6.7.2$Linux_X86_64 LibreOffice_project/60$Build-2</Application>
  <AppVersion>15.0000</AppVersion>
  <Words>1309</Words>
  <Paragraphs>228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2023-03-20T09:07:20Z</dcterms:created>
  <dc:creator>KIN</dc:creator>
  <dc:description/>
  <dc:language>ru-RU</dc:language>
  <cp:lastModifiedBy/>
  <dcterms:modified xsi:type="dcterms:W3CDTF">2025-04-22T10:46:34Z</dcterms:modified>
  <cp:revision>133</cp:revision>
  <dc:subject/>
  <dc:title>Неделя подсчета калорий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</vt:i4>
  </property>
  <property fmtid="{D5CDD505-2E9C-101B-9397-08002B2CF9AE}" pid="3" name="PresentationFormat">
    <vt:lpwstr>Широкоэкранный</vt:lpwstr>
  </property>
  <property fmtid="{D5CDD505-2E9C-101B-9397-08002B2CF9AE}" pid="4" name="Slides">
    <vt:i4>26</vt:i4>
  </property>
</Properties>
</file>